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5" r:id="rId5"/>
  </p:sldMasterIdLst>
  <p:notesMasterIdLst>
    <p:notesMasterId r:id="rId19"/>
  </p:notesMasterIdLst>
  <p:handoutMasterIdLst>
    <p:handoutMasterId r:id="rId20"/>
  </p:handoutMasterIdLst>
  <p:sldIdLst>
    <p:sldId id="312" r:id="rId6"/>
    <p:sldId id="311" r:id="rId7"/>
    <p:sldId id="342" r:id="rId8"/>
    <p:sldId id="259" r:id="rId9"/>
    <p:sldId id="330" r:id="rId10"/>
    <p:sldId id="262" r:id="rId11"/>
    <p:sldId id="316" r:id="rId12"/>
    <p:sldId id="333" r:id="rId13"/>
    <p:sldId id="335" r:id="rId14"/>
    <p:sldId id="336" r:id="rId15"/>
    <p:sldId id="339" r:id="rId16"/>
    <p:sldId id="334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C540D-A69C-49B8-84B9-8766B59BF73C}" v="5" dt="2025-03-17T20:18:53.238"/>
  </p1510:revLst>
</p1510:revInfo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 autoAdjust="0"/>
    <p:restoredTop sz="79149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00" y="8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43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26"/>
    </p:cViewPr>
  </p:sorterViewPr>
  <p:notesViewPr>
    <p:cSldViewPr snapToGrid="0" snapToObjects="1">
      <p:cViewPr varScale="1">
        <p:scale>
          <a:sx n="88" d="100"/>
          <a:sy n="88" d="100"/>
        </p:scale>
        <p:origin x="29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tilson" userId="74076ca4-4c35-49d3-91af-5b3d48c59ead" providerId="ADAL" clId="{54CC540D-A69C-49B8-84B9-8766B59BF73C}"/>
    <pc:docChg chg="custSel addSld delSld modSld">
      <pc:chgData name="Greg Stilson" userId="74076ca4-4c35-49d3-91af-5b3d48c59ead" providerId="ADAL" clId="{54CC540D-A69C-49B8-84B9-8766B59BF73C}" dt="2025-03-17T20:18:53.238" v="569" actId="14826"/>
      <pc:docMkLst>
        <pc:docMk/>
      </pc:docMkLst>
      <pc:sldChg chg="modSp mod">
        <pc:chgData name="Greg Stilson" userId="74076ca4-4c35-49d3-91af-5b3d48c59ead" providerId="ADAL" clId="{54CC540D-A69C-49B8-84B9-8766B59BF73C}" dt="2025-03-17T20:05:12.128" v="72" actId="20577"/>
        <pc:sldMkLst>
          <pc:docMk/>
          <pc:sldMk cId="2454321815" sldId="259"/>
        </pc:sldMkLst>
        <pc:spChg chg="mod">
          <ac:chgData name="Greg Stilson" userId="74076ca4-4c35-49d3-91af-5b3d48c59ead" providerId="ADAL" clId="{54CC540D-A69C-49B8-84B9-8766B59BF73C}" dt="2025-03-17T20:05:12.128" v="72" actId="20577"/>
          <ac:spMkLst>
            <pc:docMk/>
            <pc:sldMk cId="2454321815" sldId="259"/>
            <ac:spMk id="3" creationId="{BB4ED79C-F11D-4B4A-A12B-97193205857A}"/>
          </ac:spMkLst>
        </pc:spChg>
      </pc:sldChg>
      <pc:sldChg chg="modSp mod">
        <pc:chgData name="Greg Stilson" userId="74076ca4-4c35-49d3-91af-5b3d48c59ead" providerId="ADAL" clId="{54CC540D-A69C-49B8-84B9-8766B59BF73C}" dt="2025-03-17T20:05:57.924" v="130" actId="20577"/>
        <pc:sldMkLst>
          <pc:docMk/>
          <pc:sldMk cId="436809109" sldId="262"/>
        </pc:sldMkLst>
        <pc:spChg chg="mod">
          <ac:chgData name="Greg Stilson" userId="74076ca4-4c35-49d3-91af-5b3d48c59ead" providerId="ADAL" clId="{54CC540D-A69C-49B8-84B9-8766B59BF73C}" dt="2025-03-17T20:05:27.978" v="75" actId="20577"/>
          <ac:spMkLst>
            <pc:docMk/>
            <pc:sldMk cId="436809109" sldId="262"/>
            <ac:spMk id="2" creationId="{8D06D5EF-64EF-4EF3-A763-D2BC60C99E8E}"/>
          </ac:spMkLst>
        </pc:spChg>
        <pc:spChg chg="mod">
          <ac:chgData name="Greg Stilson" userId="74076ca4-4c35-49d3-91af-5b3d48c59ead" providerId="ADAL" clId="{54CC540D-A69C-49B8-84B9-8766B59BF73C}" dt="2025-03-17T20:05:57.924" v="130" actId="20577"/>
          <ac:spMkLst>
            <pc:docMk/>
            <pc:sldMk cId="436809109" sldId="262"/>
            <ac:spMk id="3" creationId="{6705E55D-FA78-45CA-90E6-BED7D18D5542}"/>
          </ac:spMkLst>
        </pc:spChg>
      </pc:sldChg>
      <pc:sldChg chg="del">
        <pc:chgData name="Greg Stilson" userId="74076ca4-4c35-49d3-91af-5b3d48c59ead" providerId="ADAL" clId="{54CC540D-A69C-49B8-84B9-8766B59BF73C}" dt="2025-03-17T20:13:23.048" v="459" actId="47"/>
        <pc:sldMkLst>
          <pc:docMk/>
          <pc:sldMk cId="2488041857" sldId="266"/>
        </pc:sldMkLst>
      </pc:sldChg>
      <pc:sldChg chg="modSp mod">
        <pc:chgData name="Greg Stilson" userId="74076ca4-4c35-49d3-91af-5b3d48c59ead" providerId="ADAL" clId="{54CC540D-A69C-49B8-84B9-8766B59BF73C}" dt="2025-03-17T20:04:06.318" v="44" actId="20577"/>
        <pc:sldMkLst>
          <pc:docMk/>
          <pc:sldMk cId="352622385" sldId="312"/>
        </pc:sldMkLst>
        <pc:spChg chg="mod">
          <ac:chgData name="Greg Stilson" userId="74076ca4-4c35-49d3-91af-5b3d48c59ead" providerId="ADAL" clId="{54CC540D-A69C-49B8-84B9-8766B59BF73C}" dt="2025-03-17T20:04:06.318" v="44" actId="20577"/>
          <ac:spMkLst>
            <pc:docMk/>
            <pc:sldMk cId="352622385" sldId="312"/>
            <ac:spMk id="2" creationId="{52EAFE73-6455-4FE5-9C21-2B868D2F7B5C}"/>
          </ac:spMkLst>
        </pc:spChg>
      </pc:sldChg>
      <pc:sldChg chg="del">
        <pc:chgData name="Greg Stilson" userId="74076ca4-4c35-49d3-91af-5b3d48c59ead" providerId="ADAL" clId="{54CC540D-A69C-49B8-84B9-8766B59BF73C}" dt="2025-03-17T20:06:42.142" v="131" actId="47"/>
        <pc:sldMkLst>
          <pc:docMk/>
          <pc:sldMk cId="4174967723" sldId="337"/>
        </pc:sldMkLst>
      </pc:sldChg>
      <pc:sldChg chg="del">
        <pc:chgData name="Greg Stilson" userId="74076ca4-4c35-49d3-91af-5b3d48c59ead" providerId="ADAL" clId="{54CC540D-A69C-49B8-84B9-8766B59BF73C}" dt="2025-03-17T20:13:26.538" v="460" actId="47"/>
        <pc:sldMkLst>
          <pc:docMk/>
          <pc:sldMk cId="4100173851" sldId="338"/>
        </pc:sldMkLst>
      </pc:sldChg>
      <pc:sldChg chg="modSp add mod">
        <pc:chgData name="Greg Stilson" userId="74076ca4-4c35-49d3-91af-5b3d48c59ead" providerId="ADAL" clId="{54CC540D-A69C-49B8-84B9-8766B59BF73C}" dt="2025-03-17T20:12:10.806" v="458" actId="20577"/>
        <pc:sldMkLst>
          <pc:docMk/>
          <pc:sldMk cId="1140393815" sldId="339"/>
        </pc:sldMkLst>
        <pc:spChg chg="mod">
          <ac:chgData name="Greg Stilson" userId="74076ca4-4c35-49d3-91af-5b3d48c59ead" providerId="ADAL" clId="{54CC540D-A69C-49B8-84B9-8766B59BF73C}" dt="2025-03-17T20:07:37.849" v="166" actId="20577"/>
          <ac:spMkLst>
            <pc:docMk/>
            <pc:sldMk cId="1140393815" sldId="339"/>
            <ac:spMk id="2" creationId="{3E400418-77F8-43CC-AFC3-3B783C7A9619}"/>
          </ac:spMkLst>
        </pc:spChg>
        <pc:spChg chg="mod">
          <ac:chgData name="Greg Stilson" userId="74076ca4-4c35-49d3-91af-5b3d48c59ead" providerId="ADAL" clId="{54CC540D-A69C-49B8-84B9-8766B59BF73C}" dt="2025-03-17T20:12:10.806" v="458" actId="20577"/>
          <ac:spMkLst>
            <pc:docMk/>
            <pc:sldMk cId="1140393815" sldId="339"/>
            <ac:spMk id="3" creationId="{E142F4BD-A232-4AF1-8FFE-2DC081870421}"/>
          </ac:spMkLst>
        </pc:spChg>
      </pc:sldChg>
      <pc:sldChg chg="add del">
        <pc:chgData name="Greg Stilson" userId="74076ca4-4c35-49d3-91af-5b3d48c59ead" providerId="ADAL" clId="{54CC540D-A69C-49B8-84B9-8766B59BF73C}" dt="2025-03-17T20:14:02.915" v="463" actId="47"/>
        <pc:sldMkLst>
          <pc:docMk/>
          <pc:sldMk cId="2828332323" sldId="340"/>
        </pc:sldMkLst>
      </pc:sldChg>
      <pc:sldChg chg="modSp new mod">
        <pc:chgData name="Greg Stilson" userId="74076ca4-4c35-49d3-91af-5b3d48c59ead" providerId="ADAL" clId="{54CC540D-A69C-49B8-84B9-8766B59BF73C}" dt="2025-03-17T20:14:15.869" v="492" actId="20577"/>
        <pc:sldMkLst>
          <pc:docMk/>
          <pc:sldMk cId="1380503496" sldId="341"/>
        </pc:sldMkLst>
        <pc:spChg chg="mod">
          <ac:chgData name="Greg Stilson" userId="74076ca4-4c35-49d3-91af-5b3d48c59ead" providerId="ADAL" clId="{54CC540D-A69C-49B8-84B9-8766B59BF73C}" dt="2025-03-17T20:14:15.869" v="492" actId="20577"/>
          <ac:spMkLst>
            <pc:docMk/>
            <pc:sldMk cId="1380503496" sldId="341"/>
            <ac:spMk id="2" creationId="{136047FC-81A2-404A-A51A-DC1829D537B7}"/>
          </ac:spMkLst>
        </pc:spChg>
      </pc:sldChg>
      <pc:sldChg chg="modSp add mod">
        <pc:chgData name="Greg Stilson" userId="74076ca4-4c35-49d3-91af-5b3d48c59ead" providerId="ADAL" clId="{54CC540D-A69C-49B8-84B9-8766B59BF73C}" dt="2025-03-17T20:18:53.238" v="569" actId="14826"/>
        <pc:sldMkLst>
          <pc:docMk/>
          <pc:sldMk cId="877267578" sldId="342"/>
        </pc:sldMkLst>
        <pc:spChg chg="mod">
          <ac:chgData name="Greg Stilson" userId="74076ca4-4c35-49d3-91af-5b3d48c59ead" providerId="ADAL" clId="{54CC540D-A69C-49B8-84B9-8766B59BF73C}" dt="2025-03-17T20:18:01.389" v="516" actId="20577"/>
          <ac:spMkLst>
            <pc:docMk/>
            <pc:sldMk cId="877267578" sldId="342"/>
            <ac:spMk id="2" creationId="{16CE9017-DF0C-41C0-96F0-01725C3F3500}"/>
          </ac:spMkLst>
        </pc:spChg>
        <pc:spChg chg="mod">
          <ac:chgData name="Greg Stilson" userId="74076ca4-4c35-49d3-91af-5b3d48c59ead" providerId="ADAL" clId="{54CC540D-A69C-49B8-84B9-8766B59BF73C}" dt="2025-03-17T20:18:20.139" v="568" actId="20577"/>
          <ac:spMkLst>
            <pc:docMk/>
            <pc:sldMk cId="877267578" sldId="342"/>
            <ac:spMk id="4" creationId="{A29E9565-7E06-4C2F-93AF-FA192D48B2C8}"/>
          </ac:spMkLst>
        </pc:spChg>
        <pc:picChg chg="mod">
          <ac:chgData name="Greg Stilson" userId="74076ca4-4c35-49d3-91af-5b3d48c59ead" providerId="ADAL" clId="{54CC540D-A69C-49B8-84B9-8766B59BF73C}" dt="2025-03-17T20:18:53.238" v="569" actId="14826"/>
          <ac:picMkLst>
            <pc:docMk/>
            <pc:sldMk cId="877267578" sldId="342"/>
            <ac:picMk id="7" creationId="{FCFBA8D7-EF0F-49A8-B200-A80E457B99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AE08-10A9-4E4D-8985-199F713A9E9A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A7164-AA97-4AC2-AC02-88CDF8B78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8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8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7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98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7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8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2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3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 cost of braille textbook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Greatly reduce time to child’s fingertips with digital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Today an Algebra 2 book took nearly 13 months to produce and cost over $28K, with nearly 40 volumes of braille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for impromptu learning tools as much of mainstream education material is moving away from textbooks and toward a piecemeal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Solve for the unmet need of tactile graphic introduction at earlier 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1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Dynamic Tactile Device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capable of producing both standard braille and tactile graphics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0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311552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9BC0F-AA48-CD4C-B64C-0CA955E73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3282" y="4373580"/>
            <a:ext cx="984085" cy="1445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B9EB9F-2CE0-6C42-B1D8-825CF31DE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742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549737-1B9F-D6EA-1668-4F8CF5029D5E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4FCF8-DC24-A8C5-60A0-1A407E0AE9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93634"/>
            <a:ext cx="788498" cy="788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C764A7-C907-FC9A-50B1-717BA6A2E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3646" y="5218302"/>
            <a:ext cx="3728354" cy="2386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CCA24-6A15-9A7B-52DD-7E0491E3DAF4}"/>
              </a:ext>
            </a:extLst>
          </p:cNvPr>
          <p:cNvSpPr txBox="1"/>
          <p:nvPr userDrawn="1"/>
        </p:nvSpPr>
        <p:spPr>
          <a:xfrm>
            <a:off x="1626698" y="6333994"/>
            <a:ext cx="388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2022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404423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+Photo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0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5FA9F-3943-F4AD-EB79-8DB8C26B62B2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E8E18-7033-A6BE-2002-ADF0CDEFC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93634"/>
            <a:ext cx="788498" cy="788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B19D3-4F2F-4C4F-92CE-981A3D46C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3646" y="5218302"/>
            <a:ext cx="3728354" cy="2386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462BC-4180-E8AE-4714-B0B9A9EE52FE}"/>
              </a:ext>
            </a:extLst>
          </p:cNvPr>
          <p:cNvSpPr txBox="1"/>
          <p:nvPr userDrawn="1"/>
        </p:nvSpPr>
        <p:spPr>
          <a:xfrm>
            <a:off x="1626698" y="6333994"/>
            <a:ext cx="388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2022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92684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ED1B1-4376-7828-C6F3-1C04336BF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93634"/>
            <a:ext cx="788498" cy="788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0B602-4BFA-1535-EE65-CF9673292E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3646" y="5218302"/>
            <a:ext cx="3728354" cy="2386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C6618-67B3-A3B0-70D4-970248168813}"/>
              </a:ext>
            </a:extLst>
          </p:cNvPr>
          <p:cNvSpPr txBox="1"/>
          <p:nvPr userDrawn="1"/>
        </p:nvSpPr>
        <p:spPr>
          <a:xfrm>
            <a:off x="1626698" y="6333994"/>
            <a:ext cx="388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2022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91210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6F11A-9C95-8E02-6195-3B14D4022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540" y="-1379526"/>
            <a:ext cx="10358438" cy="6629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385324-0E32-1B07-18DA-3A54DF70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885" y="3597337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slide.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38EA30-E17F-9D83-E6BF-93A423E4EF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885" y="43769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37EFE-7F1F-FDBA-3498-36F379FC0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5449" y="5550361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1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311552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9BC0F-AA48-CD4C-B64C-0CA955E73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3282" y="4373580"/>
            <a:ext cx="984085" cy="1445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B9EB9F-2CE0-6C42-B1D8-825CF31DE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- 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4531" y="2826209"/>
            <a:ext cx="9888112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531" y="3458478"/>
            <a:ext cx="9888112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4A461-FCBA-EC4F-9A33-6A8AE362B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72" y="1389716"/>
            <a:ext cx="896114" cy="8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F447C-B7EA-DD4A-AA6E-EC02CB37B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826" y="-1224382"/>
            <a:ext cx="742345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9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itle, Name, Posi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7590" y="2053885"/>
            <a:ext cx="5826210" cy="10441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7590" y="3782111"/>
            <a:ext cx="5826210" cy="438032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674" y="4424363"/>
            <a:ext cx="5826125" cy="49362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03313" y="1054443"/>
            <a:ext cx="4078287" cy="47526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95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016" y="782337"/>
            <a:ext cx="10348784" cy="867591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005016" y="1721708"/>
            <a:ext cx="10348784" cy="39170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416193-87DE-CB4A-A24E-ED9D839F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387676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r>
              <a:rPr lang="en-US" b="1" dirty="0"/>
              <a:t>Bridging</a:t>
            </a:r>
            <a:r>
              <a:rPr lang="en-US" b="1" i="0" dirty="0"/>
              <a:t> the River “Why”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D4DB16-526C-064B-8B98-4AEB57223E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2898" y="6387676"/>
            <a:ext cx="530902" cy="13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2B3C3-E78B-B246-BEF6-7ADF214EA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4931"/>
            <a:ext cx="10515600" cy="7667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38200" y="1580980"/>
            <a:ext cx="4887097" cy="412784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466703" y="1588532"/>
            <a:ext cx="4887097" cy="41202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3435B-D72C-BA49-905B-6D5511560EC9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8E21F0-5AFB-7F4E-BF5E-86338F4BF8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0CB71-38E6-B941-97F1-395594672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CF1CCB-B2A9-7F49-B51C-D7E99CDE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387676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r>
              <a:rPr lang="en-US" b="1" i="1" dirty="0"/>
              <a:t>Bridging</a:t>
            </a:r>
            <a:r>
              <a:rPr lang="en-US" b="1" dirty="0"/>
              <a:t> the River “Why”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59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DBAC5-039E-7B42-BBDD-5B63081654AB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9B9EA21-F5DF-E344-A7FD-F7B0723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6259A-5EA9-0140-985F-37CE70CBB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3522"/>
            <a:ext cx="10515600" cy="768350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F2AB1-6731-D148-8353-6B8013D1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412390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r>
              <a:rPr lang="en-US" b="1" i="1" dirty="0"/>
              <a:t>Bridging</a:t>
            </a:r>
            <a:r>
              <a:rPr lang="en-US" b="1" dirty="0"/>
              <a:t> the River “Why”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5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- 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4531" y="2826209"/>
            <a:ext cx="9888112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531" y="3458478"/>
            <a:ext cx="9888112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4A461-FCBA-EC4F-9A33-6A8AE362B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72" y="1389716"/>
            <a:ext cx="896114" cy="8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F447C-B7EA-DD4A-AA6E-EC02CB37B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826" y="-1224382"/>
            <a:ext cx="742345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+ 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BA5B2-753E-BE47-9B27-B0AFAE3EEE20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6744F-AFB4-744C-A85D-4C0C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D0A88-4FC1-1A4E-A4AD-048073E1A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742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EE89730-899B-9849-BF90-26F10CB4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387676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r>
              <a:rPr lang="en-US" b="1" i="1" dirty="0"/>
              <a:t>Bridging</a:t>
            </a:r>
            <a:r>
              <a:rPr lang="en-US" b="1" dirty="0"/>
              <a:t> the River “Why”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eft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22DFE8-CFC2-5744-994B-7805CF003B4E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AF1C3F-97DE-3746-A763-3AAC665D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361636-5FA2-794C-BB10-7AD53FEEC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8238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71470F-65FA-FE41-B306-4F452D7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41" y="6412390"/>
            <a:ext cx="5811447" cy="130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r>
              <a:rPr lang="en-US" b="1" i="1" dirty="0"/>
              <a:t>Bridging</a:t>
            </a:r>
            <a:r>
              <a:rPr lang="en-US" b="1" dirty="0"/>
              <a:t> the River “Why”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29674C-CEE8-454D-AA76-A021556D7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1842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710289-AF8A-6246-AA02-170AB25CF2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Closing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7D21F-F20D-7E4B-8F09-39BAAAF51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78852-B76B-904D-B8D9-851EFEB9A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282" y="4068769"/>
            <a:ext cx="984085" cy="16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ED1B1-4376-7828-C6F3-1C04336BF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93634"/>
            <a:ext cx="788498" cy="788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0B602-4BFA-1535-EE65-CF9673292E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3646" y="5218302"/>
            <a:ext cx="3728354" cy="2386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C6618-67B3-A3B0-70D4-970248168813}"/>
              </a:ext>
            </a:extLst>
          </p:cNvPr>
          <p:cNvSpPr txBox="1"/>
          <p:nvPr userDrawn="1"/>
        </p:nvSpPr>
        <p:spPr>
          <a:xfrm>
            <a:off x="1626698" y="6333994"/>
            <a:ext cx="388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2022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31360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itle, Name, Posi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7590" y="2053885"/>
            <a:ext cx="5826210" cy="10441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7590" y="3782111"/>
            <a:ext cx="5826210" cy="438032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674" y="4424363"/>
            <a:ext cx="5826125" cy="49362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03313" y="1054443"/>
            <a:ext cx="4078287" cy="47526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521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016" y="782337"/>
            <a:ext cx="10348784" cy="867591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005016" y="1721708"/>
            <a:ext cx="10348784" cy="39170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D4DB16-526C-064B-8B98-4AEB57223E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2898" y="6387676"/>
            <a:ext cx="530902" cy="13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2B3C3-E78B-B246-BEF6-7ADF214EA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4931"/>
            <a:ext cx="10515600" cy="7667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38200" y="1580980"/>
            <a:ext cx="4887097" cy="412784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466703" y="1588532"/>
            <a:ext cx="4887097" cy="41202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3435B-D72C-BA49-905B-6D5511560EC9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8E21F0-5AFB-7F4E-BF5E-86338F4BF8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0CB71-38E6-B941-97F1-395594672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0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DBAC5-039E-7B42-BBDD-5B63081654AB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9B9EA21-F5DF-E344-A7FD-F7B0723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6259A-5EA9-0140-985F-37CE70CBB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3522"/>
            <a:ext cx="10515600" cy="768350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+ 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BA5B2-753E-BE47-9B27-B0AFAE3EEE20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6744F-AFB4-744C-A85D-4C0C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D0A88-4FC1-1A4E-A4AD-048073E1A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742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01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eft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22DFE8-CFC2-5744-994B-7805CF003B4E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AF1C3F-97DE-3746-A763-3AAC665D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361636-5FA2-794C-BB10-7AD53FEEC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8238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23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29674C-CEE8-454D-AA76-A021556D7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1842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710289-AF8A-6246-AA02-170AB25CF2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Closing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7D21F-F20D-7E4B-8F09-39BAAAF51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78852-B76B-904D-B8D9-851EFEB9A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282" y="4068769"/>
            <a:ext cx="984085" cy="16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5" r:id="rId3"/>
    <p:sldLayoutId id="2147483664" r:id="rId4"/>
    <p:sldLayoutId id="2147483666" r:id="rId5"/>
    <p:sldLayoutId id="2147483657" r:id="rId6"/>
    <p:sldLayoutId id="2147483658" r:id="rId7"/>
    <p:sldLayoutId id="2147483659" r:id="rId8"/>
    <p:sldLayoutId id="2147483651" r:id="rId9"/>
    <p:sldLayoutId id="2147483695" r:id="rId10"/>
    <p:sldLayoutId id="2147483696" r:id="rId11"/>
    <p:sldLayoutId id="2147483698" r:id="rId12"/>
    <p:sldLayoutId id="214748369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5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.org/app/uploads/2025/03/Treasure-Island.ebr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FE73-6455-4FE5-9C21-2B868D2F7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22" y="1752880"/>
            <a:ext cx="10948861" cy="20863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You’ve Got Mail Monarch 1.2 Has Arrived </a:t>
            </a:r>
          </a:p>
        </p:txBody>
      </p:sp>
    </p:spTree>
    <p:extLst>
      <p:ext uri="{BB962C8B-B14F-4D97-AF65-F5344CB8AC3E}">
        <p14:creationId xmlns:p14="http://schemas.microsoft.com/office/powerpoint/2010/main" val="35262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0418-77F8-43CC-AFC3-3B783C7A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F4BD-A232-4AF1-8FFE-2DC0818704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Email app </a:t>
            </a:r>
          </a:p>
          <a:p>
            <a:pPr marL="1143000" lvl="1" indent="-457200"/>
            <a:r>
              <a:rPr lang="en-US" dirty="0"/>
              <a:t>365 and Google integration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Contacts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Major internet browser updates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Tactile viewer improvements to support more braille fonts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Book Reader improvements </a:t>
            </a:r>
          </a:p>
          <a:p>
            <a:pPr marL="1143000" lvl="1" indent="-457200"/>
            <a:r>
              <a:rPr lang="en-US" dirty="0"/>
              <a:t>eBraille</a:t>
            </a:r>
          </a:p>
          <a:p>
            <a:pPr marL="1143000" lvl="1" indent="-457200"/>
            <a:r>
              <a:rPr lang="en-US" dirty="0"/>
              <a:t>Bookmarking and searching support   </a:t>
            </a:r>
          </a:p>
        </p:txBody>
      </p:sp>
    </p:spTree>
    <p:extLst>
      <p:ext uri="{BB962C8B-B14F-4D97-AF65-F5344CB8AC3E}">
        <p14:creationId xmlns:p14="http://schemas.microsoft.com/office/powerpoint/2010/main" val="77482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0418-77F8-43CC-AFC3-3B783C7A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Out eBraille Yourself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F4BD-A232-4AF1-8FFE-2DC0818704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5016" y="1721708"/>
            <a:ext cx="10348784" cy="39170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version 1.2 APH has provided a sample eBraille file for download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Treasure Island can be downloaded directly to the Monarch using the web browser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eBraille book contains an included tactile graphic of the treasure map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Download Treasure </a:t>
            </a:r>
            <a:r>
              <a:rPr lang="en-US" dirty="0" err="1">
                <a:hlinkClick r:id="rId3"/>
              </a:rPr>
              <a:t>Island.ebrl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39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0418-77F8-43CC-AFC3-3B783C7A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Wing-It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F4BD-A232-4AF1-8FFE-2DC0818704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Enables TVI, classroom teacher or classmate to draw on an iPhone or iPad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Paired Monarch instantly displays that drawing in a tactile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iOS user can add labels to the tactile graphic with the iOS keyboard and the print instantly translates to braille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Monarch user can add their own labels on the Monarch and save or load tactile drawings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Drawings can also be shared via email to the student directly from the app when not nearby </a:t>
            </a:r>
          </a:p>
        </p:txBody>
      </p:sp>
    </p:spTree>
    <p:extLst>
      <p:ext uri="{BB962C8B-B14F-4D97-AF65-F5344CB8AC3E}">
        <p14:creationId xmlns:p14="http://schemas.microsoft.com/office/powerpoint/2010/main" val="247760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47FC-81A2-404A-A51A-DC1829D5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Wing-It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DFF1D-DDAA-4EA3-9C85-06BCAA767E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AFEA-3357-4F3B-9868-D21FF6BB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b="1"/>
              <a:t>Bridging</a:t>
            </a:r>
            <a:r>
              <a:rPr lang="en-US" b="1" i="0"/>
              <a:t> the River “Why”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0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9017-DF0C-41C0-96F0-01725C3F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E9565-7E06-4C2F-93AF-FA192D48B2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Greg Stilson</a:t>
            </a:r>
          </a:p>
          <a:p>
            <a:pPr marL="0" indent="0">
              <a:buNone/>
            </a:pPr>
            <a:r>
              <a:rPr lang="en-US" dirty="0"/>
              <a:t>Head of Global Technology Innovation</a:t>
            </a:r>
          </a:p>
        </p:txBody>
      </p:sp>
      <p:pic>
        <p:nvPicPr>
          <p:cNvPr id="7" name="Picture Placeholder 6" descr="Greg Stilson standing in front of a white background. He's wearing a black polo shirt. He's clean shaven and his hear is a mix of brown, black, and gray.">
            <a:extLst>
              <a:ext uri="{FF2B5EF4-FFF2-40B4-BE49-F238E27FC236}">
                <a16:creationId xmlns:a16="http://schemas.microsoft.com/office/drawing/2014/main" id="{FCFBA8D7-EF0F-49A8-B200-A80E457B99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639" r="639"/>
          <a:stretch/>
        </p:blipFill>
        <p:spPr/>
      </p:pic>
    </p:spTree>
    <p:extLst>
      <p:ext uri="{BB962C8B-B14F-4D97-AF65-F5344CB8AC3E}">
        <p14:creationId xmlns:p14="http://schemas.microsoft.com/office/powerpoint/2010/main" val="14808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9017-DF0C-41C0-96F0-01725C3F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E9565-7E06-4C2F-93AF-FA192D48B2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Jason Martin </a:t>
            </a:r>
          </a:p>
          <a:p>
            <a:pPr marL="0" indent="0">
              <a:buNone/>
            </a:pPr>
            <a:r>
              <a:rPr lang="en-US" dirty="0"/>
              <a:t>Technical Innovations Product Manager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CFBA8D7-EF0F-49A8-B200-A80E457B99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087" b="4087"/>
          <a:stretch/>
        </p:blipFill>
        <p:spPr>
          <a:xfrm>
            <a:off x="0" y="0"/>
            <a:ext cx="4059936" cy="6074229"/>
          </a:xfrm>
        </p:spPr>
      </p:pic>
    </p:spTree>
    <p:extLst>
      <p:ext uri="{BB962C8B-B14F-4D97-AF65-F5344CB8AC3E}">
        <p14:creationId xmlns:p14="http://schemas.microsoft.com/office/powerpoint/2010/main" val="87726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C44A-3D67-4C85-AC64-D09BE08A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D79C-F11D-4B4A-A12B-9719320585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Recap </a:t>
            </a:r>
          </a:p>
          <a:p>
            <a:r>
              <a:rPr lang="en-US" dirty="0"/>
              <a:t>Monarch 1.2 </a:t>
            </a:r>
          </a:p>
          <a:p>
            <a:r>
              <a:rPr lang="en-US" dirty="0"/>
              <a:t>SDK advancements </a:t>
            </a:r>
          </a:p>
          <a:p>
            <a:r>
              <a:rPr lang="en-US" dirty="0"/>
              <a:t>The Exciting Wing-It app!</a:t>
            </a:r>
          </a:p>
        </p:txBody>
      </p:sp>
    </p:spTree>
    <p:extLst>
      <p:ext uri="{BB962C8B-B14F-4D97-AF65-F5344CB8AC3E}">
        <p14:creationId xmlns:p14="http://schemas.microsoft.com/office/powerpoint/2010/main" val="245432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8B3F-B9B6-43F9-8C7C-3DD947E8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Monarch </a:t>
            </a:r>
          </a:p>
        </p:txBody>
      </p:sp>
      <p:pic>
        <p:nvPicPr>
          <p:cNvPr id="6" name="Content Placeholder 5" descr="A close-up of a video game console&#10;&#10;Description automatically generated">
            <a:extLst>
              <a:ext uri="{FF2B5EF4-FFF2-40B4-BE49-F238E27FC236}">
                <a16:creationId xmlns:a16="http://schemas.microsoft.com/office/drawing/2014/main" id="{9455EFAD-4E5D-4E38-B2F8-986826237DA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241355" y="1722438"/>
            <a:ext cx="5875977" cy="3916362"/>
          </a:xfrm>
        </p:spPr>
      </p:pic>
    </p:spTree>
    <p:extLst>
      <p:ext uri="{BB962C8B-B14F-4D97-AF65-F5344CB8AC3E}">
        <p14:creationId xmlns:p14="http://schemas.microsoft.com/office/powerpoint/2010/main" val="230991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D5EF-64EF-4EF3-A763-D2BC60C9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E55D-FA78-45CA-90E6-BED7D18D55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Monarch officially launched to the public 9/17/2024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 160 teachers were trained prior to the public launch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Foundation software provided powerful apps for a student’s day while enabling us to build for the future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Nearly 600 Monarchs in the field </a:t>
            </a:r>
          </a:p>
        </p:txBody>
      </p:sp>
    </p:spTree>
    <p:extLst>
      <p:ext uri="{BB962C8B-B14F-4D97-AF65-F5344CB8AC3E}">
        <p14:creationId xmlns:p14="http://schemas.microsoft.com/office/powerpoint/2010/main" val="43680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72E1-92B0-4C6A-B180-E3A032EE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Foundation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F75C-223B-4514-A0CC-246579BC83C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Braille Editor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Tactile Viewer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Beta Internet Browser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Word Processor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Graphing Calculator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File Browser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Book Reader</a:t>
            </a:r>
          </a:p>
        </p:txBody>
      </p:sp>
    </p:spTree>
    <p:extLst>
      <p:ext uri="{BB962C8B-B14F-4D97-AF65-F5344CB8AC3E}">
        <p14:creationId xmlns:p14="http://schemas.microsoft.com/office/powerpoint/2010/main" val="22291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0418-77F8-43CC-AFC3-3B783C7A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Monarch Grow?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F4BD-A232-4AF1-8FFE-2DC0818704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 the air updates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Developed a SDK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APH already has created sample apps using the SDK </a:t>
            </a:r>
          </a:p>
          <a:p>
            <a:pPr marL="1143000" lvl="1" indent="-457200"/>
            <a:r>
              <a:rPr lang="en-US" dirty="0"/>
              <a:t>Gamified startup tutorial </a:t>
            </a:r>
          </a:p>
          <a:p>
            <a:pPr marL="1143000" lvl="1" indent="-457200"/>
            <a:r>
              <a:rPr lang="en-US" dirty="0"/>
              <a:t>Monarch Chess </a:t>
            </a:r>
          </a:p>
          <a:p>
            <a:pPr marL="1143000" lvl="1" indent="-457200"/>
            <a:r>
              <a:rPr lang="en-US" dirty="0"/>
              <a:t>Will bring the SDK to partners in the future </a:t>
            </a:r>
          </a:p>
        </p:txBody>
      </p:sp>
    </p:spTree>
    <p:extLst>
      <p:ext uri="{BB962C8B-B14F-4D97-AF65-F5344CB8AC3E}">
        <p14:creationId xmlns:p14="http://schemas.microsoft.com/office/powerpoint/2010/main" val="189512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0418-77F8-43CC-AFC3-3B783C7A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Monarch Version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F4BD-A232-4AF1-8FFE-2DC0818704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official major software update launched last week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Provided over the air or with a thumb drive without internet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Included major features from user requests</a:t>
            </a:r>
          </a:p>
        </p:txBody>
      </p:sp>
    </p:spTree>
    <p:extLst>
      <p:ext uri="{BB962C8B-B14F-4D97-AF65-F5344CB8AC3E}">
        <p14:creationId xmlns:p14="http://schemas.microsoft.com/office/powerpoint/2010/main" val="385570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H_Powerpoint" id="{66552749-CEEC-334D-A01A-FA40932FD875}" vid="{529E79DB-5CC3-6D4F-A529-A3B067114D07}"/>
    </a:ext>
  </a:extLst>
</a:theme>
</file>

<file path=ppt/theme/theme2.xml><?xml version="1.0" encoding="utf-8"?>
<a:theme xmlns:a="http://schemas.openxmlformats.org/drawingml/2006/main" name="1_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H_Powerpoint" id="{66552749-CEEC-334D-A01A-FA40932FD875}" vid="{529E79DB-5CC3-6D4F-A529-A3B067114D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d26f99b-5fa5-4944-bb1a-9ecd46c6c38d" xsi:nil="true"/>
    <DateofEvent xmlns="cd26f99b-5fa5-4944-bb1a-9ecd46c6c38d" xsi:nil="true"/>
    <Presenter xmlns="cd26f99b-5fa5-4944-bb1a-9ecd46c6c3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CB5B005916A469C68B1F32A71972C" ma:contentTypeVersion="16" ma:contentTypeDescription="Create a new document." ma:contentTypeScope="" ma:versionID="d08bad271061c20dc2a2ee1aa5f77bcb">
  <xsd:schema xmlns:xsd="http://www.w3.org/2001/XMLSchema" xmlns:xs="http://www.w3.org/2001/XMLSchema" xmlns:p="http://schemas.microsoft.com/office/2006/metadata/properties" xmlns:ns2="cd26f99b-5fa5-4944-bb1a-9ecd46c6c38d" xmlns:ns3="fce825ed-7c14-4f10-9173-4eee87276b5e" targetNamespace="http://schemas.microsoft.com/office/2006/metadata/properties" ma:root="true" ma:fieldsID="84372f0473dad67f6a3878f9d46b36ef" ns2:_="" ns3:_="">
    <xsd:import namespace="cd26f99b-5fa5-4944-bb1a-9ecd46c6c38d"/>
    <xsd:import namespace="fce825ed-7c14-4f10-9173-4eee87276b5e"/>
    <xsd:element name="properties">
      <xsd:complexType>
        <xsd:sequence>
          <xsd:element name="documentManagement">
            <xsd:complexType>
              <xsd:all>
                <xsd:element ref="ns2:DateofEvent" minOccurs="0"/>
                <xsd:element ref="ns2:Presenter" minOccurs="0"/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6f99b-5fa5-4944-bb1a-9ecd46c6c38d" elementFormDefault="qualified">
    <xsd:import namespace="http://schemas.microsoft.com/office/2006/documentManagement/types"/>
    <xsd:import namespace="http://schemas.microsoft.com/office/infopath/2007/PartnerControls"/>
    <xsd:element name="DateofEvent" ma:index="8" nillable="true" ma:displayName="Date of Event" ma:format="DateOnly" ma:internalName="DateofEvent">
      <xsd:simpleType>
        <xsd:restriction base="dms:DateTime"/>
      </xsd:simpleType>
    </xsd:element>
    <xsd:element name="Presenter" ma:index="9" nillable="true" ma:displayName="Presenter" ma:format="Dropdown" ma:internalName="Presenter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825ed-7c14-4f10-9173-4eee87276b5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67A92-3E21-4378-BF2E-684A34EEA4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B3999-0F47-4E5C-9A1F-3141CA05F6EE}">
  <ds:schemaRefs>
    <ds:schemaRef ds:uri="cd26f99b-5fa5-4944-bb1a-9ecd46c6c38d"/>
    <ds:schemaRef ds:uri="fce825ed-7c14-4f10-9173-4eee87276b5e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FB58A4-D9F3-40BB-85FE-8EA3AA42C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6f99b-5fa5-4944-bb1a-9ecd46c6c38d"/>
    <ds:schemaRef ds:uri="fce825ed-7c14-4f10-9173-4eee87276b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6054</TotalTime>
  <Words>420</Words>
  <Application>Microsoft Office PowerPoint</Application>
  <PresentationFormat>Widescreen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1_Office Theme</vt:lpstr>
      <vt:lpstr>You’ve Got Mail Monarch 1.2 Has Arrived </vt:lpstr>
      <vt:lpstr>Presenter</vt:lpstr>
      <vt:lpstr>Presenter </vt:lpstr>
      <vt:lpstr>Agenda</vt:lpstr>
      <vt:lpstr>The Monarch </vt:lpstr>
      <vt:lpstr>Recap </vt:lpstr>
      <vt:lpstr>Foundation Software</vt:lpstr>
      <vt:lpstr>How Will Monarch Grow?</vt:lpstr>
      <vt:lpstr>Monarch Version 1.2</vt:lpstr>
      <vt:lpstr>1.2 Features </vt:lpstr>
      <vt:lpstr>Try Out eBraille Yourself </vt:lpstr>
      <vt:lpstr>Upcoming Wing-It App</vt:lpstr>
      <vt:lpstr>Check Out Wing-It In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Greg Stilson</cp:lastModifiedBy>
  <cp:revision>72</cp:revision>
  <dcterms:created xsi:type="dcterms:W3CDTF">2019-01-04T12:24:55Z</dcterms:created>
  <dcterms:modified xsi:type="dcterms:W3CDTF">2025-03-17T20:19:02Z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0x010100E84CB5B005916A469C68B1F32A71972C</vt:lpwstr>
  </property>
</Properties>
</file>