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4"/>
    <p:sldMasterId id="2147483664" r:id="rId5"/>
    <p:sldMasterId id="2147483690" r:id="rId6"/>
    <p:sldMasterId id="2147483670" r:id="rId7"/>
    <p:sldMasterId id="2147483697" r:id="rId8"/>
    <p:sldMasterId id="2147483702" r:id="rId9"/>
  </p:sldMasterIdLst>
  <p:notesMasterIdLst>
    <p:notesMasterId r:id="rId24"/>
  </p:notesMasterIdLst>
  <p:handoutMasterIdLst>
    <p:handoutMasterId r:id="rId25"/>
  </p:handoutMasterIdLst>
  <p:sldIdLst>
    <p:sldId id="256" r:id="rId10"/>
    <p:sldId id="271" r:id="rId11"/>
    <p:sldId id="2885" r:id="rId12"/>
    <p:sldId id="2881" r:id="rId13"/>
    <p:sldId id="2890" r:id="rId14"/>
    <p:sldId id="2889" r:id="rId15"/>
    <p:sldId id="2894" r:id="rId16"/>
    <p:sldId id="2896" r:id="rId17"/>
    <p:sldId id="2892" r:id="rId18"/>
    <p:sldId id="2897" r:id="rId19"/>
    <p:sldId id="2893" r:id="rId20"/>
    <p:sldId id="2895" r:id="rId21"/>
    <p:sldId id="2886" r:id="rId22"/>
    <p:sldId id="2888" r:id="rId2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96A55B10-ED57-4F55-8966-1DAF8388D4CE}">
          <p14:sldIdLst>
            <p14:sldId id="256"/>
            <p14:sldId id="271"/>
            <p14:sldId id="2885"/>
            <p14:sldId id="2881"/>
            <p14:sldId id="2890"/>
            <p14:sldId id="2889"/>
            <p14:sldId id="2894"/>
            <p14:sldId id="2896"/>
            <p14:sldId id="2892"/>
            <p14:sldId id="2897"/>
            <p14:sldId id="2893"/>
            <p14:sldId id="2895"/>
            <p14:sldId id="2886"/>
            <p14:sldId id="288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yriam Champagne" initials="MC" lastIdx="3" clrIdx="0">
    <p:extLst>
      <p:ext uri="{19B8F6BF-5375-455C-9EA6-DF929625EA0E}">
        <p15:presenceInfo xmlns:p15="http://schemas.microsoft.com/office/powerpoint/2012/main" userId="S::myriam.champagne@humanware.com::9655992d-99eb-4bd5-bfaf-03819bd1768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D4D"/>
    <a:srgbClr val="FCDDCF"/>
    <a:srgbClr val="F79646"/>
    <a:srgbClr val="F58220"/>
    <a:srgbClr val="0000FF"/>
    <a:srgbClr val="FFFFCC"/>
    <a:srgbClr val="FFFF99"/>
    <a:srgbClr val="E6780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5D1054-3D96-2FBD-52A1-B3EA124DD85F}" v="3" dt="2025-08-26T12:40:18.6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110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4FAA2D9-61DC-4BF2-BF8B-88A611DC17FE}" type="datetimeFigureOut">
              <a:rPr lang="en-CA" smtClean="0"/>
              <a:pPr/>
              <a:t>2025-08-26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BCFA387-7051-4933-9321-7D1B3C0BBBE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226647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80270BA-D1FC-47BC-8CDB-A0F711B989F4}" type="datetimeFigureOut">
              <a:rPr lang="en-CA" smtClean="0"/>
              <a:pPr/>
              <a:t>2025-08-26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1766653-D0D4-4B63-B62C-BC9120E57EEE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831711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270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94622-C062-874F-A5CC-A440E03D0E0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705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66653-D0D4-4B63-B62C-BC9120E57EEE}" type="slidenum">
              <a:rPr lang="en-CA" smtClean="0"/>
              <a:pPr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34017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66653-D0D4-4B63-B62C-BC9120E57EEE}" type="slidenum">
              <a:rPr lang="en-CA" smtClean="0"/>
              <a:pPr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43707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66653-D0D4-4B63-B62C-BC9120E57EEE}" type="slidenum">
              <a:rPr lang="en-CA" smtClean="0"/>
              <a:pPr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0597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66653-D0D4-4B63-B62C-BC9120E57EEE}" type="slidenum">
              <a:rPr lang="en-CA" smtClean="0"/>
              <a:pPr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04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66653-D0D4-4B63-B62C-BC9120E57EEE}" type="slidenum">
              <a:rPr lang="en-CA" smtClean="0"/>
              <a:pPr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3365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66653-D0D4-4B63-B62C-BC9120E57EEE}" type="slidenum">
              <a:rPr lang="en-CA" smtClean="0"/>
              <a:pPr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264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66653-D0D4-4B63-B62C-BC9120E57EEE}" type="slidenum">
              <a:rPr lang="en-CA" smtClean="0"/>
              <a:pPr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2775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66653-D0D4-4B63-B62C-BC9120E57EEE}" type="slidenum">
              <a:rPr lang="en-CA" smtClean="0"/>
              <a:pPr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9974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5373" y="1412776"/>
            <a:ext cx="4488499" cy="25202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55372" y="4005064"/>
            <a:ext cx="4488499" cy="14401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83499" y="2132856"/>
            <a:ext cx="9121013" cy="259471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83499" y="4725144"/>
            <a:ext cx="9121013" cy="129614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HumanWare confidential /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80B4C-F805-4B56-A9E9-3C2A5F50D158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4593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27448" y="836712"/>
            <a:ext cx="10753195" cy="12241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63552" y="2564904"/>
            <a:ext cx="9697078" cy="3456384"/>
          </a:xfrm>
        </p:spPr>
        <p:txBody>
          <a:bodyPr/>
          <a:lstStyle>
            <a:lvl1pPr marL="0" indent="0" algn="l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 Click to edit Master subtitle style</a:t>
            </a: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HumanWare confidential /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4BA74-A0E9-4FF2-8EA7-91E1EB1FCA5C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8678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5440" y="2060848"/>
            <a:ext cx="10417157" cy="4032449"/>
          </a:xfrm>
        </p:spPr>
        <p:txBody>
          <a:bodyPr>
            <a:normAutofit/>
          </a:bodyPr>
          <a:lstStyle>
            <a:lvl1pPr>
              <a:defRPr sz="2800">
                <a:latin typeface="Century Gothic" panose="020B0502020202020204" pitchFamily="34" charset="0"/>
              </a:defRPr>
            </a:lvl1pPr>
            <a:lvl2pPr>
              <a:defRPr sz="2400">
                <a:latin typeface="Century Gothic" panose="020B0502020202020204" pitchFamily="34" charset="0"/>
              </a:defRPr>
            </a:lvl2pPr>
            <a:lvl3pPr>
              <a:defRPr sz="2000">
                <a:latin typeface="Century Gothic" panose="020B0502020202020204" pitchFamily="34" charset="0"/>
              </a:defRPr>
            </a:lvl3pPr>
            <a:lvl4pPr>
              <a:defRPr sz="1800">
                <a:latin typeface="Century Gothic" panose="020B0502020202020204" pitchFamily="34" charset="0"/>
              </a:defRPr>
            </a:lvl4pPr>
            <a:lvl5pPr>
              <a:defRPr sz="18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HumanWare confidential /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80B4C-F805-4B56-A9E9-3C2A5F50D15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4247" y="2204864"/>
            <a:ext cx="4602923" cy="39212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0370" y="2204864"/>
            <a:ext cx="5274997" cy="39212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HumanWare confidential /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80B4C-F805-4B56-A9E9-3C2A5F50D15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5440" y="1916833"/>
            <a:ext cx="4941077" cy="119414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5440" y="3140968"/>
            <a:ext cx="4941077" cy="298519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8133" y="1916833"/>
            <a:ext cx="5664465" cy="119414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8133" y="3140968"/>
            <a:ext cx="5664465" cy="298519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HumanWare confidential /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80B4C-F805-4B56-A9E9-3C2A5F50D15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83499" y="2132856"/>
            <a:ext cx="9121013" cy="259471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83499" y="4725144"/>
            <a:ext cx="9121013" cy="129614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HumanWare confidential /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80B4C-F805-4B56-A9E9-3C2A5F50D158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07435" y="0"/>
            <a:ext cx="10753195" cy="1412776"/>
          </a:xfrm>
        </p:spPr>
        <p:txBody>
          <a:bodyPr/>
          <a:lstStyle>
            <a:lvl1pPr>
              <a:defRPr>
                <a:solidFill>
                  <a:srgbClr val="F5822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07435" y="2564904"/>
            <a:ext cx="10753195" cy="3456384"/>
          </a:xfrm>
        </p:spPr>
        <p:txBody>
          <a:bodyPr/>
          <a:lstStyle>
            <a:lvl1pPr marL="0" indent="0" algn="l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 Click to edit Master subtitle style</a:t>
            </a: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HumanWare confidential /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4BA74-A0E9-4FF2-8EA7-91E1EB1FCA5C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sub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E688-5A09-DA42-8441-30EE013B79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3139" y="1539937"/>
            <a:ext cx="10311552" cy="779589"/>
          </a:xfrm>
        </p:spPr>
        <p:txBody>
          <a:bodyPr anchor="t">
            <a:normAutofit/>
          </a:bodyPr>
          <a:lstStyle>
            <a:lvl1pPr algn="l">
              <a:defRPr sz="4800" b="1" cap="all" spc="250" baseline="0">
                <a:latin typeface="Helvetica" pitchFamily="2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8630BF-1321-934E-B610-A502B55861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3139" y="2319526"/>
            <a:ext cx="8034528" cy="518858"/>
          </a:xfrm>
        </p:spPr>
        <p:txBody>
          <a:bodyPr>
            <a:normAutofit/>
          </a:bodyPr>
          <a:lstStyle>
            <a:lvl1pPr marL="0" indent="0" algn="l">
              <a:buNone/>
              <a:defRPr sz="3000" spc="150" baseline="0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09BC0F-AA48-CD4C-B64C-0CA955E732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3282" y="4373580"/>
            <a:ext cx="984085" cy="14458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FB9EB9F-2CE0-6C42-B1D8-825CF31DE0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1537" y="5996153"/>
            <a:ext cx="727574" cy="86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0777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left + title and content r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9A72DE0-EB9D-7C48-B7B2-0B9701BC48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059936" cy="607422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0BA5B2-753E-BE47-9B27-B0AFAE3EEE20}"/>
              </a:ext>
            </a:extLst>
          </p:cNvPr>
          <p:cNvSpPr/>
          <p:nvPr userDrawn="1"/>
        </p:nvSpPr>
        <p:spPr>
          <a:xfrm>
            <a:off x="0" y="6074229"/>
            <a:ext cx="12192000" cy="7837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0E6744F-AFB4-744C-A85D-4C0CAA146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2898" y="6414052"/>
            <a:ext cx="530902" cy="1041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9AB133FE-E6F7-EC46-8519-564ACF30934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BD0A88-4FC1-1A4E-A4AD-048073E1A8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217789"/>
            <a:ext cx="1145561" cy="4966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41B92DE-FE71-1E45-8191-0E6D24DA03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2144" y="741641"/>
            <a:ext cx="6391656" cy="573659"/>
          </a:xfrm>
        </p:spPr>
        <p:txBody>
          <a:bodyPr>
            <a:noAutofit/>
          </a:bodyPr>
          <a:lstStyle>
            <a:lvl1pPr>
              <a:defRPr sz="3800" b="1"/>
            </a:lvl1pPr>
          </a:lstStyle>
          <a:p>
            <a:r>
              <a:rPr lang="en-US" dirty="0"/>
              <a:t>Title Helvetica 38 pt.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8AD4155-B02F-E748-ABE5-7DC0D1C4135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62144" y="1604733"/>
            <a:ext cx="6391656" cy="3612726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3000"/>
            </a:lvl4pPr>
            <a:lvl5pPr>
              <a:defRPr sz="3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EE89730-899B-9849-BF90-26F10CB48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0941" y="6387676"/>
            <a:ext cx="5811447" cy="1305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algn="r">
              <a:defRPr/>
            </a:pPr>
            <a:r>
              <a:rPr lang="en-US" b="1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3784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2 side-by-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20D51F-EE53-B64E-BA3F-3F90D8EE9D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743522"/>
            <a:ext cx="10526713" cy="768350"/>
          </a:xfrm>
        </p:spPr>
        <p:txBody>
          <a:bodyPr>
            <a:normAutofit/>
          </a:bodyPr>
          <a:lstStyle>
            <a:lvl1pPr marL="0" indent="0">
              <a:buNone/>
              <a:defRPr sz="44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Helvetica bold 44 pt.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A3623811-8EFD-5E48-99DB-15C7655A9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040"/>
            <a:ext cx="4909457" cy="3931611"/>
          </a:xfrm>
        </p:spPr>
        <p:txBody>
          <a:bodyPr>
            <a:normAutofit/>
          </a:bodyPr>
          <a:lstStyle>
            <a:lvl1pPr>
              <a:buFontTx/>
              <a:buNone/>
              <a:defRPr/>
            </a:lvl1pPr>
          </a:lstStyle>
          <a:p>
            <a:pPr marL="0" indent="0">
              <a:buNone/>
            </a:pPr>
            <a:r>
              <a:rPr lang="en-US" sz="3000" dirty="0"/>
              <a:t>Body copy Helvetica 30 pt.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ACE185C7-ADE2-D64E-992F-8DF9C837365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55229" y="1607040"/>
            <a:ext cx="4909457" cy="39316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/>
              <a:t>Body copy Helvetica 30 pt.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63435B-D72C-BA49-905B-6D5511560EC9}"/>
              </a:ext>
            </a:extLst>
          </p:cNvPr>
          <p:cNvSpPr/>
          <p:nvPr userDrawn="1"/>
        </p:nvSpPr>
        <p:spPr>
          <a:xfrm>
            <a:off x="0" y="6074229"/>
            <a:ext cx="12192000" cy="7837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68E21F0-5AFB-7F4E-BF5E-86338F4BF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2898" y="6414052"/>
            <a:ext cx="530902" cy="1041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9AB133FE-E6F7-EC46-8519-564ACF30934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AC0CB71-38E6-B941-97F1-395594672D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217789"/>
            <a:ext cx="1145561" cy="496651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FCF1CCB-B2A9-7F49-B51C-D7E99CDEF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0941" y="6387676"/>
            <a:ext cx="5811447" cy="1305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algn="r">
              <a:defRPr/>
            </a:pPr>
            <a:r>
              <a:rPr lang="en-US" b="1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166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9575" y="2636912"/>
            <a:ext cx="9193021" cy="34563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HumanWare confidential /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80B4C-F805-4B56-A9E9-3C2A5F50D15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+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38200" y="602673"/>
            <a:ext cx="10515600" cy="883227"/>
          </a:xfrm>
        </p:spPr>
        <p:txBody>
          <a:bodyPr/>
          <a:lstStyle/>
          <a:p>
            <a:r>
              <a:rPr lang="en-US"/>
              <a:t>Title Helvetica bold 44 pt.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5F5FAD1D-151C-DD4E-A0D5-983A6E271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040"/>
            <a:ext cx="10515600" cy="393161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000"/>
              <a:t>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55AB6F-0E7D-5B45-AAFD-A3EEEEE618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84530" y="6194390"/>
            <a:ext cx="579929" cy="57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218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03B1F0A-41B1-4352-A9BB-24E554DD396E}"/>
              </a:ext>
            </a:extLst>
          </p:cNvPr>
          <p:cNvSpPr/>
          <p:nvPr userDrawn="1"/>
        </p:nvSpPr>
        <p:spPr>
          <a:xfrm>
            <a:off x="564776" y="0"/>
            <a:ext cx="5177118" cy="6857999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2" name="Group 4">
            <a:extLst>
              <a:ext uri="{FF2B5EF4-FFF2-40B4-BE49-F238E27FC236}">
                <a16:creationId xmlns:a16="http://schemas.microsoft.com/office/drawing/2014/main" id="{83C0CDF5-B1C3-434F-A157-DBFDAE59827F}"/>
              </a:ext>
            </a:extLst>
          </p:cNvPr>
          <p:cNvGrpSpPr/>
          <p:nvPr userDrawn="1"/>
        </p:nvGrpSpPr>
        <p:grpSpPr>
          <a:xfrm>
            <a:off x="564776" y="0"/>
            <a:ext cx="5177118" cy="255494"/>
            <a:chOff x="4379494" y="697832"/>
            <a:chExt cx="2586787" cy="16844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8EED67B-2307-4638-B70F-C9BD91E6698B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2D2026B-CAD6-462D-B6A1-41FE7E6D2046}"/>
                </a:ext>
              </a:extLst>
            </p:cNvPr>
            <p:cNvSpPr/>
            <p:nvPr/>
          </p:nvSpPr>
          <p:spPr>
            <a:xfrm>
              <a:off x="4896851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2CBF01-9073-4738-8BA3-0A61133F2F9F}"/>
                </a:ext>
              </a:extLst>
            </p:cNvPr>
            <p:cNvSpPr/>
            <p:nvPr/>
          </p:nvSpPr>
          <p:spPr>
            <a:xfrm>
              <a:off x="5414208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8883820-1D04-492A-8675-309DEC429EB7}"/>
                </a:ext>
              </a:extLst>
            </p:cNvPr>
            <p:cNvSpPr/>
            <p:nvPr/>
          </p:nvSpPr>
          <p:spPr>
            <a:xfrm>
              <a:off x="5931565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D563067-D7C1-4E1C-903F-80232A381BB4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3" name="Image 2" descr="Une image contenant objet&#10;&#10;Description générée automatiquement">
            <a:extLst>
              <a:ext uri="{FF2B5EF4-FFF2-40B4-BE49-F238E27FC236}">
                <a16:creationId xmlns:a16="http://schemas.microsoft.com/office/drawing/2014/main" id="{9986654D-E339-4554-81D9-ED01242ED8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844" y="5800725"/>
            <a:ext cx="3849871" cy="85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192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3BB045-9A28-4341-BB2E-38054E129DBC}"/>
              </a:ext>
            </a:extLst>
          </p:cNvPr>
          <p:cNvSpPr/>
          <p:nvPr userDrawn="1"/>
        </p:nvSpPr>
        <p:spPr>
          <a:xfrm>
            <a:off x="3850105" y="469232"/>
            <a:ext cx="8341895" cy="591953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CC798DE2-4DDD-44A3-B5CF-82F8E6CD5335}"/>
              </a:ext>
            </a:extLst>
          </p:cNvPr>
          <p:cNvSpPr txBox="1"/>
          <p:nvPr userDrawn="1"/>
        </p:nvSpPr>
        <p:spPr>
          <a:xfrm>
            <a:off x="4290352" y="602061"/>
            <a:ext cx="6191673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>
                <a:solidFill>
                  <a:schemeClr val="tx2"/>
                </a:solidFill>
                <a:cs typeface="Arial" pitchFamily="34" charset="0"/>
              </a:rPr>
              <a:t>Agenda Style</a:t>
            </a:r>
            <a:endParaRPr lang="ko-KR" altLang="en-US" sz="5400">
              <a:solidFill>
                <a:schemeClr val="tx2"/>
              </a:solidFill>
              <a:cs typeface="Arial" pitchFamily="34" charset="0"/>
            </a:endParaRP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CBD975C8-E0FF-4C8E-8018-B116A47E2867}"/>
              </a:ext>
            </a:extLst>
          </p:cNvPr>
          <p:cNvGrpSpPr/>
          <p:nvPr userDrawn="1"/>
        </p:nvGrpSpPr>
        <p:grpSpPr>
          <a:xfrm>
            <a:off x="4717485" y="1690188"/>
            <a:ext cx="5465788" cy="886162"/>
            <a:chOff x="5812355" y="1666120"/>
            <a:chExt cx="5465788" cy="886162"/>
          </a:xfrm>
        </p:grpSpPr>
        <p:grpSp>
          <p:nvGrpSpPr>
            <p:cNvPr id="7" name="Group 3">
              <a:extLst>
                <a:ext uri="{FF2B5EF4-FFF2-40B4-BE49-F238E27FC236}">
                  <a16:creationId xmlns:a16="http://schemas.microsoft.com/office/drawing/2014/main" id="{2375BEEC-C6F3-4301-9E55-F01C743E85F5}"/>
                </a:ext>
              </a:extLst>
            </p:cNvPr>
            <p:cNvGrpSpPr/>
            <p:nvPr/>
          </p:nvGrpSpPr>
          <p:grpSpPr>
            <a:xfrm>
              <a:off x="6751979" y="1666120"/>
              <a:ext cx="4526164" cy="886162"/>
              <a:chOff x="6751979" y="1666120"/>
              <a:chExt cx="4526164" cy="886162"/>
            </a:xfrm>
          </p:grpSpPr>
          <p:sp>
            <p:nvSpPr>
              <p:cNvPr id="9" name="TextBox 7">
                <a:extLst>
                  <a:ext uri="{FF2B5EF4-FFF2-40B4-BE49-F238E27FC236}">
                    <a16:creationId xmlns:a16="http://schemas.microsoft.com/office/drawing/2014/main" id="{51EB9028-5B8C-4581-BD48-825513D3122D}"/>
                  </a:ext>
                </a:extLst>
              </p:cNvPr>
              <p:cNvSpPr txBox="1"/>
              <p:nvPr/>
            </p:nvSpPr>
            <p:spPr>
              <a:xfrm>
                <a:off x="6770451" y="2090617"/>
                <a:ext cx="45076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>
                    <a:solidFill>
                      <a:schemeClr val="tx2"/>
                    </a:solidFill>
                    <a:cs typeface="Arial" pitchFamily="34" charset="0"/>
                  </a:rPr>
                  <a:t>Get a modern PowerPoint  Presentation that is beautifully designed. </a:t>
                </a:r>
                <a:r>
                  <a:rPr lang="en-US" altLang="ko-KR" sz="1200">
                    <a:solidFill>
                      <a:schemeClr val="tx2"/>
                    </a:solidFill>
                    <a:ea typeface="FZShuTi" pitchFamily="2" charset="-122"/>
                    <a:cs typeface="Arial" pitchFamily="34" charset="0"/>
                  </a:rPr>
                  <a:t>I hope and I believe that this Template will your Time.</a:t>
                </a:r>
                <a:endParaRPr lang="en-US" altLang="ko-KR" sz="1200">
                  <a:solidFill>
                    <a:schemeClr val="tx2"/>
                  </a:solidFill>
                  <a:cs typeface="Arial" pitchFamily="34" charset="0"/>
                </a:endParaRPr>
              </a:p>
            </p:txBody>
          </p:sp>
          <p:sp>
            <p:nvSpPr>
              <p:cNvPr id="10" name="TextBox 8">
                <a:extLst>
                  <a:ext uri="{FF2B5EF4-FFF2-40B4-BE49-F238E27FC236}">
                    <a16:creationId xmlns:a16="http://schemas.microsoft.com/office/drawing/2014/main" id="{DC70A6D9-E7BB-4F48-ADA4-40FE0D56CDB9}"/>
                  </a:ext>
                </a:extLst>
              </p:cNvPr>
              <p:cNvSpPr txBox="1"/>
              <p:nvPr/>
            </p:nvSpPr>
            <p:spPr>
              <a:xfrm>
                <a:off x="6751979" y="1666120"/>
                <a:ext cx="4507692" cy="5078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700" b="1">
                    <a:solidFill>
                      <a:schemeClr val="tx2"/>
                    </a:solidFill>
                    <a:cs typeface="Arial" pitchFamily="34" charset="0"/>
                  </a:rPr>
                  <a:t>Contents</a:t>
                </a:r>
                <a:endParaRPr lang="ko-KR" altLang="en-US" sz="2700" b="1">
                  <a:solidFill>
                    <a:schemeClr val="tx2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C3A6FBBA-2245-4AC5-BCC5-39933ED99230}"/>
                </a:ext>
              </a:extLst>
            </p:cNvPr>
            <p:cNvSpPr txBox="1"/>
            <p:nvPr/>
          </p:nvSpPr>
          <p:spPr>
            <a:xfrm>
              <a:off x="5812355" y="1675118"/>
              <a:ext cx="958096" cy="83099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800" b="1">
                  <a:solidFill>
                    <a:schemeClr val="tx2"/>
                  </a:solidFill>
                  <a:cs typeface="Arial" pitchFamily="34" charset="0"/>
                </a:rPr>
                <a:t>01</a:t>
              </a:r>
              <a:endParaRPr lang="ko-KR" altLang="en-US" sz="4800" b="1">
                <a:solidFill>
                  <a:schemeClr val="tx2"/>
                </a:solidFill>
                <a:cs typeface="Arial" pitchFamily="34" charset="0"/>
              </a:endParaRPr>
            </a:p>
          </p:txBody>
        </p:sp>
      </p:grpSp>
      <p:grpSp>
        <p:nvGrpSpPr>
          <p:cNvPr id="11" name="Group 9">
            <a:extLst>
              <a:ext uri="{FF2B5EF4-FFF2-40B4-BE49-F238E27FC236}">
                <a16:creationId xmlns:a16="http://schemas.microsoft.com/office/drawing/2014/main" id="{9A16D296-C531-42A6-B708-9FB62B2985B5}"/>
              </a:ext>
            </a:extLst>
          </p:cNvPr>
          <p:cNvGrpSpPr/>
          <p:nvPr userDrawn="1"/>
        </p:nvGrpSpPr>
        <p:grpSpPr>
          <a:xfrm>
            <a:off x="4699013" y="2841804"/>
            <a:ext cx="5465788" cy="886162"/>
            <a:chOff x="5812355" y="1666120"/>
            <a:chExt cx="5465788" cy="886162"/>
          </a:xfrm>
        </p:grpSpPr>
        <p:grpSp>
          <p:nvGrpSpPr>
            <p:cNvPr id="12" name="Group 10">
              <a:extLst>
                <a:ext uri="{FF2B5EF4-FFF2-40B4-BE49-F238E27FC236}">
                  <a16:creationId xmlns:a16="http://schemas.microsoft.com/office/drawing/2014/main" id="{F2FAA125-9B07-413A-85C8-39E69BFA5003}"/>
                </a:ext>
              </a:extLst>
            </p:cNvPr>
            <p:cNvGrpSpPr/>
            <p:nvPr/>
          </p:nvGrpSpPr>
          <p:grpSpPr>
            <a:xfrm>
              <a:off x="6751979" y="1666120"/>
              <a:ext cx="4526164" cy="886162"/>
              <a:chOff x="6751979" y="1666120"/>
              <a:chExt cx="4526164" cy="886162"/>
            </a:xfrm>
          </p:grpSpPr>
          <p:sp>
            <p:nvSpPr>
              <p:cNvPr id="14" name="TextBox 12">
                <a:extLst>
                  <a:ext uri="{FF2B5EF4-FFF2-40B4-BE49-F238E27FC236}">
                    <a16:creationId xmlns:a16="http://schemas.microsoft.com/office/drawing/2014/main" id="{B4BF6B1A-5034-4462-AF95-CCF1DF364318}"/>
                  </a:ext>
                </a:extLst>
              </p:cNvPr>
              <p:cNvSpPr txBox="1"/>
              <p:nvPr/>
            </p:nvSpPr>
            <p:spPr>
              <a:xfrm>
                <a:off x="6770451" y="2090617"/>
                <a:ext cx="45076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>
                    <a:solidFill>
                      <a:schemeClr val="tx2"/>
                    </a:solidFill>
                    <a:cs typeface="Arial" pitchFamily="34" charset="0"/>
                  </a:rPr>
                  <a:t>Get a modern PowerPoint  Presentation that is beautifully designed. </a:t>
                </a:r>
                <a:r>
                  <a:rPr lang="en-US" altLang="ko-KR" sz="1200">
                    <a:solidFill>
                      <a:schemeClr val="tx2"/>
                    </a:solidFill>
                    <a:ea typeface="FZShuTi" pitchFamily="2" charset="-122"/>
                    <a:cs typeface="Arial" pitchFamily="34" charset="0"/>
                  </a:rPr>
                  <a:t>I hope and I believe that this Template will your Time.</a:t>
                </a:r>
                <a:endParaRPr lang="en-US" altLang="ko-KR" sz="1200">
                  <a:solidFill>
                    <a:schemeClr val="tx2"/>
                  </a:solidFill>
                  <a:cs typeface="Arial" pitchFamily="34" charset="0"/>
                </a:endParaRPr>
              </a:p>
            </p:txBody>
          </p:sp>
          <p:sp>
            <p:nvSpPr>
              <p:cNvPr id="15" name="TextBox 13">
                <a:extLst>
                  <a:ext uri="{FF2B5EF4-FFF2-40B4-BE49-F238E27FC236}">
                    <a16:creationId xmlns:a16="http://schemas.microsoft.com/office/drawing/2014/main" id="{1D6F3B36-0AA1-4F24-91EA-BE7CEA727EC1}"/>
                  </a:ext>
                </a:extLst>
              </p:cNvPr>
              <p:cNvSpPr txBox="1"/>
              <p:nvPr/>
            </p:nvSpPr>
            <p:spPr>
              <a:xfrm>
                <a:off x="6751979" y="1666120"/>
                <a:ext cx="4507692" cy="5078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700" b="1">
                    <a:solidFill>
                      <a:schemeClr val="tx2"/>
                    </a:solidFill>
                    <a:cs typeface="Arial" pitchFamily="34" charset="0"/>
                  </a:rPr>
                  <a:t>Contents</a:t>
                </a:r>
                <a:endParaRPr lang="ko-KR" altLang="en-US" sz="2700" b="1">
                  <a:solidFill>
                    <a:schemeClr val="tx2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id="{6B5AE101-3B92-4903-A938-35490A2A0A03}"/>
                </a:ext>
              </a:extLst>
            </p:cNvPr>
            <p:cNvSpPr txBox="1"/>
            <p:nvPr/>
          </p:nvSpPr>
          <p:spPr>
            <a:xfrm>
              <a:off x="5812355" y="1675118"/>
              <a:ext cx="958096" cy="83099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800" b="1">
                  <a:solidFill>
                    <a:schemeClr val="tx2"/>
                  </a:solidFill>
                  <a:cs typeface="Arial" pitchFamily="34" charset="0"/>
                </a:rPr>
                <a:t>02</a:t>
              </a:r>
              <a:endParaRPr lang="ko-KR" altLang="en-US" sz="4800" b="1">
                <a:solidFill>
                  <a:schemeClr val="tx2"/>
                </a:solidFill>
                <a:cs typeface="Arial" pitchFamily="34" charset="0"/>
              </a:endParaRPr>
            </a:p>
          </p:txBody>
        </p:sp>
      </p:grpSp>
      <p:grpSp>
        <p:nvGrpSpPr>
          <p:cNvPr id="16" name="Group 14">
            <a:extLst>
              <a:ext uri="{FF2B5EF4-FFF2-40B4-BE49-F238E27FC236}">
                <a16:creationId xmlns:a16="http://schemas.microsoft.com/office/drawing/2014/main" id="{BD36BF7B-C5CA-4629-9931-B0EF95DC9040}"/>
              </a:ext>
            </a:extLst>
          </p:cNvPr>
          <p:cNvGrpSpPr/>
          <p:nvPr userDrawn="1"/>
        </p:nvGrpSpPr>
        <p:grpSpPr>
          <a:xfrm>
            <a:off x="4680541" y="3993420"/>
            <a:ext cx="5465788" cy="886162"/>
            <a:chOff x="5812355" y="1666120"/>
            <a:chExt cx="5465788" cy="886162"/>
          </a:xfrm>
        </p:grpSpPr>
        <p:grpSp>
          <p:nvGrpSpPr>
            <p:cNvPr id="17" name="Group 15">
              <a:extLst>
                <a:ext uri="{FF2B5EF4-FFF2-40B4-BE49-F238E27FC236}">
                  <a16:creationId xmlns:a16="http://schemas.microsoft.com/office/drawing/2014/main" id="{43FFA2D8-EC14-4447-85AD-0FB581444B63}"/>
                </a:ext>
              </a:extLst>
            </p:cNvPr>
            <p:cNvGrpSpPr/>
            <p:nvPr/>
          </p:nvGrpSpPr>
          <p:grpSpPr>
            <a:xfrm>
              <a:off x="6751979" y="1666120"/>
              <a:ext cx="4526164" cy="886162"/>
              <a:chOff x="6751979" y="1666120"/>
              <a:chExt cx="4526164" cy="886162"/>
            </a:xfrm>
          </p:grpSpPr>
          <p:sp>
            <p:nvSpPr>
              <p:cNvPr id="19" name="TextBox 17">
                <a:extLst>
                  <a:ext uri="{FF2B5EF4-FFF2-40B4-BE49-F238E27FC236}">
                    <a16:creationId xmlns:a16="http://schemas.microsoft.com/office/drawing/2014/main" id="{30969F46-3571-4584-97C6-5261CD92D9E0}"/>
                  </a:ext>
                </a:extLst>
              </p:cNvPr>
              <p:cNvSpPr txBox="1"/>
              <p:nvPr/>
            </p:nvSpPr>
            <p:spPr>
              <a:xfrm>
                <a:off x="6770451" y="2090617"/>
                <a:ext cx="45076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>
                    <a:solidFill>
                      <a:schemeClr val="tx2"/>
                    </a:solidFill>
                    <a:cs typeface="Arial" pitchFamily="34" charset="0"/>
                  </a:rPr>
                  <a:t>Get a modern PowerPoint  Presentation that is beautifully designed. </a:t>
                </a:r>
                <a:r>
                  <a:rPr lang="en-US" altLang="ko-KR" sz="1200">
                    <a:solidFill>
                      <a:schemeClr val="tx2"/>
                    </a:solidFill>
                    <a:ea typeface="FZShuTi" pitchFamily="2" charset="-122"/>
                    <a:cs typeface="Arial" pitchFamily="34" charset="0"/>
                  </a:rPr>
                  <a:t>I hope and I believe that this Template will your Time.</a:t>
                </a:r>
                <a:endParaRPr lang="en-US" altLang="ko-KR" sz="1200">
                  <a:solidFill>
                    <a:schemeClr val="tx2"/>
                  </a:solidFill>
                  <a:cs typeface="Arial" pitchFamily="34" charset="0"/>
                </a:endParaRPr>
              </a:p>
            </p:txBody>
          </p:sp>
          <p:sp>
            <p:nvSpPr>
              <p:cNvPr id="20" name="TextBox 18">
                <a:extLst>
                  <a:ext uri="{FF2B5EF4-FFF2-40B4-BE49-F238E27FC236}">
                    <a16:creationId xmlns:a16="http://schemas.microsoft.com/office/drawing/2014/main" id="{4E2353E9-0F46-4203-8B14-EA89870153E7}"/>
                  </a:ext>
                </a:extLst>
              </p:cNvPr>
              <p:cNvSpPr txBox="1"/>
              <p:nvPr/>
            </p:nvSpPr>
            <p:spPr>
              <a:xfrm>
                <a:off x="6751979" y="1666120"/>
                <a:ext cx="4507692" cy="5078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700" b="1">
                    <a:solidFill>
                      <a:schemeClr val="tx2"/>
                    </a:solidFill>
                    <a:cs typeface="Arial" pitchFamily="34" charset="0"/>
                  </a:rPr>
                  <a:t>Contents</a:t>
                </a:r>
                <a:endParaRPr lang="ko-KR" altLang="en-US" sz="2700" b="1">
                  <a:solidFill>
                    <a:schemeClr val="tx2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26344D71-80AF-4F69-B7A5-15D052D22EE2}"/>
                </a:ext>
              </a:extLst>
            </p:cNvPr>
            <p:cNvSpPr txBox="1"/>
            <p:nvPr/>
          </p:nvSpPr>
          <p:spPr>
            <a:xfrm>
              <a:off x="5812355" y="1675118"/>
              <a:ext cx="958096" cy="83099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800" b="1">
                  <a:solidFill>
                    <a:schemeClr val="tx2"/>
                  </a:solidFill>
                  <a:cs typeface="Arial" pitchFamily="34" charset="0"/>
                </a:rPr>
                <a:t>03</a:t>
              </a:r>
              <a:endParaRPr lang="ko-KR" altLang="en-US" sz="4800" b="1">
                <a:solidFill>
                  <a:schemeClr val="tx2"/>
                </a:solidFill>
                <a:cs typeface="Arial" pitchFamily="34" charset="0"/>
              </a:endParaRPr>
            </a:p>
          </p:txBody>
        </p:sp>
      </p:grpSp>
      <p:grpSp>
        <p:nvGrpSpPr>
          <p:cNvPr id="21" name="Group 19">
            <a:extLst>
              <a:ext uri="{FF2B5EF4-FFF2-40B4-BE49-F238E27FC236}">
                <a16:creationId xmlns:a16="http://schemas.microsoft.com/office/drawing/2014/main" id="{8B21ADAE-B7D5-4689-97DA-809B51DC22D7}"/>
              </a:ext>
            </a:extLst>
          </p:cNvPr>
          <p:cNvGrpSpPr/>
          <p:nvPr userDrawn="1"/>
        </p:nvGrpSpPr>
        <p:grpSpPr>
          <a:xfrm>
            <a:off x="4662069" y="5145036"/>
            <a:ext cx="5465788" cy="886162"/>
            <a:chOff x="5812355" y="1666120"/>
            <a:chExt cx="5465788" cy="886162"/>
          </a:xfrm>
        </p:grpSpPr>
        <p:grpSp>
          <p:nvGrpSpPr>
            <p:cNvPr id="22" name="Group 20">
              <a:extLst>
                <a:ext uri="{FF2B5EF4-FFF2-40B4-BE49-F238E27FC236}">
                  <a16:creationId xmlns:a16="http://schemas.microsoft.com/office/drawing/2014/main" id="{C6D57B98-BBD4-4E09-8FC4-03A689CDFC82}"/>
                </a:ext>
              </a:extLst>
            </p:cNvPr>
            <p:cNvGrpSpPr/>
            <p:nvPr/>
          </p:nvGrpSpPr>
          <p:grpSpPr>
            <a:xfrm>
              <a:off x="6751979" y="1666120"/>
              <a:ext cx="4526164" cy="886162"/>
              <a:chOff x="6751979" y="1666120"/>
              <a:chExt cx="4526164" cy="886162"/>
            </a:xfrm>
          </p:grpSpPr>
          <p:sp>
            <p:nvSpPr>
              <p:cNvPr id="24" name="TextBox 22">
                <a:extLst>
                  <a:ext uri="{FF2B5EF4-FFF2-40B4-BE49-F238E27FC236}">
                    <a16:creationId xmlns:a16="http://schemas.microsoft.com/office/drawing/2014/main" id="{2A34F875-7E8A-4D3D-89A9-CC11ED094845}"/>
                  </a:ext>
                </a:extLst>
              </p:cNvPr>
              <p:cNvSpPr txBox="1"/>
              <p:nvPr/>
            </p:nvSpPr>
            <p:spPr>
              <a:xfrm>
                <a:off x="6770451" y="2090617"/>
                <a:ext cx="45076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>
                    <a:solidFill>
                      <a:schemeClr val="tx2"/>
                    </a:solidFill>
                    <a:cs typeface="Arial" pitchFamily="34" charset="0"/>
                  </a:rPr>
                  <a:t>Get a modern PowerPoint  Presentation that is beautifully designed. </a:t>
                </a:r>
                <a:r>
                  <a:rPr lang="en-US" altLang="ko-KR" sz="1200">
                    <a:solidFill>
                      <a:schemeClr val="tx2"/>
                    </a:solidFill>
                    <a:ea typeface="FZShuTi" pitchFamily="2" charset="-122"/>
                    <a:cs typeface="Arial" pitchFamily="34" charset="0"/>
                  </a:rPr>
                  <a:t>I hope and I believe that this Template will your Time.</a:t>
                </a:r>
                <a:endParaRPr lang="en-US" altLang="ko-KR" sz="1200">
                  <a:solidFill>
                    <a:schemeClr val="tx2"/>
                  </a:solidFill>
                  <a:cs typeface="Arial" pitchFamily="34" charset="0"/>
                </a:endParaRPr>
              </a:p>
            </p:txBody>
          </p:sp>
          <p:sp>
            <p:nvSpPr>
              <p:cNvPr id="25" name="TextBox 23">
                <a:extLst>
                  <a:ext uri="{FF2B5EF4-FFF2-40B4-BE49-F238E27FC236}">
                    <a16:creationId xmlns:a16="http://schemas.microsoft.com/office/drawing/2014/main" id="{1CD695BD-4A33-4F28-BD93-F3A7B1725B48}"/>
                  </a:ext>
                </a:extLst>
              </p:cNvPr>
              <p:cNvSpPr txBox="1"/>
              <p:nvPr/>
            </p:nvSpPr>
            <p:spPr>
              <a:xfrm>
                <a:off x="6751979" y="1666120"/>
                <a:ext cx="4507692" cy="5078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700" b="1">
                    <a:solidFill>
                      <a:schemeClr val="tx2"/>
                    </a:solidFill>
                    <a:cs typeface="Arial" pitchFamily="34" charset="0"/>
                  </a:rPr>
                  <a:t>Contents</a:t>
                </a:r>
                <a:endParaRPr lang="ko-KR" altLang="en-US" sz="2700" b="1">
                  <a:solidFill>
                    <a:schemeClr val="tx2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23" name="TextBox 21">
              <a:extLst>
                <a:ext uri="{FF2B5EF4-FFF2-40B4-BE49-F238E27FC236}">
                  <a16:creationId xmlns:a16="http://schemas.microsoft.com/office/drawing/2014/main" id="{EA6640FE-4EB9-400E-9B25-52AA31F5DB98}"/>
                </a:ext>
              </a:extLst>
            </p:cNvPr>
            <p:cNvSpPr txBox="1"/>
            <p:nvPr/>
          </p:nvSpPr>
          <p:spPr>
            <a:xfrm>
              <a:off x="5812355" y="1675118"/>
              <a:ext cx="958096" cy="83099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800" b="1">
                  <a:solidFill>
                    <a:schemeClr val="tx2"/>
                  </a:solidFill>
                  <a:cs typeface="Arial" pitchFamily="34" charset="0"/>
                </a:rPr>
                <a:t>04</a:t>
              </a:r>
              <a:endParaRPr lang="ko-KR" altLang="en-US" sz="4800" b="1">
                <a:solidFill>
                  <a:schemeClr val="tx2"/>
                </a:solidFill>
                <a:cs typeface="Arial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C7096C9-AA77-4465-9285-AA84F7E13C61}"/>
              </a:ext>
            </a:extLst>
          </p:cNvPr>
          <p:cNvGrpSpPr/>
          <p:nvPr userDrawn="1"/>
        </p:nvGrpSpPr>
        <p:grpSpPr>
          <a:xfrm rot="5400000">
            <a:off x="9043736" y="3240510"/>
            <a:ext cx="5919538" cy="376988"/>
            <a:chOff x="4379494" y="697832"/>
            <a:chExt cx="2586787" cy="168442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68DB09C-7CB8-4929-88B1-AF1ACFBBA9A9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01CE9CA-6800-4E4B-9FDF-218431F39A0C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DF65554-9B44-4C5B-8192-785E925C3AFA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B16A032-D57C-4FEE-8EE0-289822A68340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5ADF745-1E1C-4C7E-970A-8D9E024485EA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677233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B191633-8D01-4994-A1F2-83A85140F2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86324"/>
            <a:ext cx="12192000" cy="5171676"/>
          </a:xfrm>
          <a:prstGeom prst="rect">
            <a:avLst/>
          </a:prstGeom>
        </p:spPr>
      </p:pic>
      <p:grpSp>
        <p:nvGrpSpPr>
          <p:cNvPr id="5" name="Group 25">
            <a:extLst>
              <a:ext uri="{FF2B5EF4-FFF2-40B4-BE49-F238E27FC236}">
                <a16:creationId xmlns:a16="http://schemas.microsoft.com/office/drawing/2014/main" id="{2C13DC0D-93E5-4F62-99B3-89CF68F973F7}"/>
              </a:ext>
            </a:extLst>
          </p:cNvPr>
          <p:cNvGrpSpPr/>
          <p:nvPr userDrawn="1"/>
        </p:nvGrpSpPr>
        <p:grpSpPr>
          <a:xfrm rot="5400000">
            <a:off x="9417667" y="4083668"/>
            <a:ext cx="5171676" cy="376988"/>
            <a:chOff x="4379494" y="697832"/>
            <a:chExt cx="2586787" cy="16844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B0FD89F-9BD1-4924-ACBD-12F220C2FDDD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FB48922-F2B7-4C1E-A81A-058FABCFFCF5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D667786-9934-42A2-BAA0-5D3804AD74BC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C612570-1405-4F08-96F7-6963F61B17B0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E54F2F4-1807-4E16-A3AF-6A41126604E2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8" name="Titre 1">
            <a:extLst>
              <a:ext uri="{FF2B5EF4-FFF2-40B4-BE49-F238E27FC236}">
                <a16:creationId xmlns:a16="http://schemas.microsoft.com/office/drawing/2014/main" id="{6277F635-165D-4ED5-AEA5-95089B2A81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ko-KR" sz="4400">
                <a:solidFill>
                  <a:schemeClr val="tx2"/>
                </a:solidFill>
                <a:cs typeface="Arial" pitchFamily="34" charset="0"/>
              </a:rPr>
              <a:t>Section title</a:t>
            </a:r>
            <a:endParaRPr lang="ko-KR" altLang="en-US" sz="4400">
              <a:solidFill>
                <a:schemeClr val="tx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3640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C46DD9-9A8F-411D-B597-946818B71DE8}"/>
              </a:ext>
            </a:extLst>
          </p:cNvPr>
          <p:cNvGrpSpPr/>
          <p:nvPr userDrawn="1"/>
        </p:nvGrpSpPr>
        <p:grpSpPr>
          <a:xfrm>
            <a:off x="0" y="6597853"/>
            <a:ext cx="12192000" cy="260147"/>
            <a:chOff x="4379494" y="697832"/>
            <a:chExt cx="2586787" cy="16844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6E330ED-CBD0-49D6-96D9-8A0C1C4518A4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D028152-6864-487D-B9D6-395800F0CC7C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7E5C8F6-620C-4584-AE0A-5E4F2E6565C5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5925AB1-BE47-453E-8EF4-924465289B54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8FC2FC1-F83A-44D6-9D9A-A61E40D3B973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3" name="Espace réservé du pied de page 3">
            <a:extLst>
              <a:ext uri="{FF2B5EF4-FFF2-40B4-BE49-F238E27FC236}">
                <a16:creationId xmlns:a16="http://schemas.microsoft.com/office/drawing/2014/main" id="{DF84D2E2-1D10-47D0-BFBC-39D0BA460D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76015" y="6356350"/>
            <a:ext cx="16625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CA"/>
              <a:t>HumanWare confidential /</a:t>
            </a:r>
          </a:p>
        </p:txBody>
      </p:sp>
      <p:sp>
        <p:nvSpPr>
          <p:cNvPr id="14" name="Espace réservé du numéro de diapositive 4">
            <a:extLst>
              <a:ext uri="{FF2B5EF4-FFF2-40B4-BE49-F238E27FC236}">
                <a16:creationId xmlns:a16="http://schemas.microsoft.com/office/drawing/2014/main" id="{C0F2D5F0-FA49-4D02-B899-0FAFC311FE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8558" y="6356350"/>
            <a:ext cx="4973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CA"/>
              <a:t> </a:t>
            </a:r>
            <a:fld id="{567DDD3C-7C47-44C2-BC98-ECBA7F21D6D5}" type="slidenum">
              <a:rPr lang="fr-CA" smtClean="0"/>
              <a:pPr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31891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83AC5D4-8218-46BC-AB1F-2C794FD68E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463"/>
            <a:ext cx="9144000" cy="1201737"/>
          </a:xfrm>
        </p:spPr>
        <p:txBody>
          <a:bodyPr anchor="b"/>
          <a:lstStyle>
            <a:lvl1pPr algn="ctr">
              <a:defRPr sz="6000">
                <a:solidFill>
                  <a:srgbClr val="525B60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fr-FR" err="1"/>
              <a:t>Title</a:t>
            </a:r>
            <a:r>
              <a:rPr lang="fr-FR"/>
              <a:t> Contents Slide </a:t>
            </a:r>
            <a:endParaRPr lang="fr-CA"/>
          </a:p>
        </p:txBody>
      </p:sp>
      <p:sp>
        <p:nvSpPr>
          <p:cNvPr id="4" name="Espace réservé du texte 6">
            <a:extLst>
              <a:ext uri="{FF2B5EF4-FFF2-40B4-BE49-F238E27FC236}">
                <a16:creationId xmlns:a16="http://schemas.microsoft.com/office/drawing/2014/main" id="{0D45A325-9D35-42CF-B07E-243F88494A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81857" y="6526783"/>
            <a:ext cx="2386244" cy="365125"/>
          </a:xfrm>
        </p:spPr>
        <p:txBody>
          <a:bodyPr>
            <a:normAutofit/>
          </a:bodyPr>
          <a:lstStyle>
            <a:lvl1pPr marL="0" indent="0" algn="r">
              <a:buNone/>
              <a:defRPr sz="1100">
                <a:solidFill>
                  <a:srgbClr val="4A78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err="1"/>
              <a:t>HumanWare</a:t>
            </a:r>
            <a:r>
              <a:rPr lang="fr-FR"/>
              <a:t> </a:t>
            </a:r>
            <a:r>
              <a:rPr lang="fr-FR" err="1"/>
              <a:t>confidential</a:t>
            </a:r>
            <a:r>
              <a:rPr lang="fr-FR"/>
              <a:t> /</a:t>
            </a:r>
            <a:endParaRPr lang="fr-CA"/>
          </a:p>
        </p:txBody>
      </p:sp>
      <p:sp>
        <p:nvSpPr>
          <p:cNvPr id="5" name="Espace réservé du texte 10">
            <a:extLst>
              <a:ext uri="{FF2B5EF4-FFF2-40B4-BE49-F238E27FC236}">
                <a16:creationId xmlns:a16="http://schemas.microsoft.com/office/drawing/2014/main" id="{588FD62B-08F1-41AE-B3DF-ED6AFA6DDC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68101" y="6526783"/>
            <a:ext cx="723900" cy="365125"/>
          </a:xfrm>
        </p:spPr>
        <p:txBody>
          <a:bodyPr>
            <a:noAutofit/>
          </a:bodyPr>
          <a:lstStyle>
            <a:lvl1pPr marL="0" indent="0" algn="l">
              <a:buNone/>
              <a:defRPr sz="1100">
                <a:solidFill>
                  <a:srgbClr val="4A78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F842E25-2C64-4D59-98D0-F0DB1519CB78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850543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0DBDCD4F-BBA9-4854-B75D-979A372024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0575" y="1809750"/>
            <a:ext cx="5362575" cy="495300"/>
          </a:xfrm>
        </p:spPr>
        <p:txBody>
          <a:bodyPr/>
          <a:lstStyle>
            <a:lvl1pPr marL="0" indent="0">
              <a:buNone/>
              <a:defRPr b="1">
                <a:solidFill>
                  <a:srgbClr val="525B60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/>
              <a:t>Contents</a:t>
            </a:r>
            <a:endParaRPr lang="fr-CA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4178B360-DC59-4C45-A0DF-AFBA8B512D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0575" y="2505075"/>
            <a:ext cx="7554435" cy="32766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525B60"/>
                </a:solidFill>
                <a:latin typeface="Arial Narrow" panose="020B0606020202030204" pitchFamily="34" charset="0"/>
              </a:defRPr>
            </a:lvl1pPr>
            <a:lvl2pPr>
              <a:defRPr sz="2000">
                <a:solidFill>
                  <a:srgbClr val="525B60"/>
                </a:solidFill>
                <a:latin typeface="Arial Narrow" panose="020B0606020202030204" pitchFamily="34" charset="0"/>
              </a:defRPr>
            </a:lvl2pPr>
            <a:lvl3pPr>
              <a:defRPr sz="2000">
                <a:solidFill>
                  <a:srgbClr val="525B60"/>
                </a:solidFill>
                <a:latin typeface="Arial Narrow" panose="020B0606020202030204" pitchFamily="34" charset="0"/>
              </a:defRPr>
            </a:lvl3pPr>
            <a:lvl4pPr>
              <a:defRPr sz="2000">
                <a:solidFill>
                  <a:srgbClr val="525B60"/>
                </a:solidFill>
                <a:latin typeface="Arial Narrow" panose="020B0606020202030204" pitchFamily="34" charset="0"/>
              </a:defRPr>
            </a:lvl4pPr>
            <a:lvl5pPr>
              <a:defRPr sz="2000">
                <a:solidFill>
                  <a:srgbClr val="525B60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C1BF724-2EB5-4C4A-A1AC-61F10DFFC3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463"/>
            <a:ext cx="9144000" cy="1201737"/>
          </a:xfrm>
        </p:spPr>
        <p:txBody>
          <a:bodyPr anchor="b"/>
          <a:lstStyle>
            <a:lvl1pPr algn="ctr">
              <a:defRPr sz="6000">
                <a:solidFill>
                  <a:srgbClr val="525B60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fr-FR" err="1"/>
              <a:t>Title</a:t>
            </a:r>
            <a:r>
              <a:rPr lang="fr-FR"/>
              <a:t> Contents Slide </a:t>
            </a:r>
            <a:endParaRPr lang="fr-CA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2D20B13-CEBB-4C57-B99B-927F84182D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81857" y="6304843"/>
            <a:ext cx="2386244" cy="365125"/>
          </a:xfrm>
        </p:spPr>
        <p:txBody>
          <a:bodyPr>
            <a:normAutofit/>
          </a:bodyPr>
          <a:lstStyle>
            <a:lvl1pPr marL="0" indent="0" algn="r">
              <a:buNone/>
              <a:defRPr sz="1100">
                <a:solidFill>
                  <a:srgbClr val="4A78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err="1"/>
              <a:t>HumanWare</a:t>
            </a:r>
            <a:r>
              <a:rPr lang="fr-FR"/>
              <a:t> </a:t>
            </a:r>
            <a:r>
              <a:rPr lang="fr-FR" err="1"/>
              <a:t>confidential</a:t>
            </a:r>
            <a:r>
              <a:rPr lang="fr-FR"/>
              <a:t> /</a:t>
            </a:r>
            <a:endParaRPr lang="fr-CA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E042303A-79AE-4D83-B3B0-B91DBFE6ED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468101" y="6304843"/>
            <a:ext cx="723900" cy="365125"/>
          </a:xfrm>
        </p:spPr>
        <p:txBody>
          <a:bodyPr>
            <a:noAutofit/>
          </a:bodyPr>
          <a:lstStyle>
            <a:lvl1pPr marL="0" indent="0" algn="l">
              <a:buNone/>
              <a:defRPr sz="1100">
                <a:solidFill>
                  <a:srgbClr val="4A78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F842E25-2C64-4D59-98D0-F0DB1519CB78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7ABD95E2-A29B-40E8-86F2-8474002B0E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17872" y="2505076"/>
            <a:ext cx="2920753" cy="327660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rgbClr val="525B6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525B60"/>
                </a:solidFill>
              </a:defRPr>
            </a:lvl2pPr>
            <a:lvl3pPr>
              <a:defRPr>
                <a:solidFill>
                  <a:srgbClr val="525B60"/>
                </a:solidFill>
              </a:defRPr>
            </a:lvl3pPr>
            <a:lvl4pPr>
              <a:defRPr>
                <a:solidFill>
                  <a:srgbClr val="525B60"/>
                </a:solidFill>
              </a:defRPr>
            </a:lvl4pPr>
            <a:lvl5pPr>
              <a:defRPr>
                <a:solidFill>
                  <a:srgbClr val="525B60"/>
                </a:solidFill>
              </a:defRPr>
            </a:lvl5pPr>
          </a:lstStyle>
          <a:p>
            <a:pPr lvl="0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740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-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26D34327-BAF3-43ED-904C-60716334D2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463"/>
            <a:ext cx="9144000" cy="1201737"/>
          </a:xfrm>
        </p:spPr>
        <p:txBody>
          <a:bodyPr anchor="b"/>
          <a:lstStyle>
            <a:lvl1pPr algn="ctr">
              <a:defRPr sz="6000">
                <a:solidFill>
                  <a:srgbClr val="525B60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fr-FR" err="1"/>
              <a:t>Title</a:t>
            </a:r>
            <a:r>
              <a:rPr lang="fr-FR"/>
              <a:t> Contents Slide </a:t>
            </a:r>
            <a:endParaRPr lang="fr-CA"/>
          </a:p>
        </p:txBody>
      </p:sp>
      <p:sp>
        <p:nvSpPr>
          <p:cNvPr id="6" name="Espace réservé du texte 9">
            <a:extLst>
              <a:ext uri="{FF2B5EF4-FFF2-40B4-BE49-F238E27FC236}">
                <a16:creationId xmlns:a16="http://schemas.microsoft.com/office/drawing/2014/main" id="{7DB8766D-9FD7-4D83-BBB7-858C07E38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0575" y="1990725"/>
            <a:ext cx="5362575" cy="495300"/>
          </a:xfrm>
        </p:spPr>
        <p:txBody>
          <a:bodyPr/>
          <a:lstStyle>
            <a:lvl1pPr marL="0" indent="0">
              <a:buNone/>
              <a:defRPr b="1">
                <a:solidFill>
                  <a:srgbClr val="525B60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/>
              <a:t>Contents</a:t>
            </a:r>
            <a:endParaRPr lang="fr-CA"/>
          </a:p>
        </p:txBody>
      </p:sp>
      <p:sp>
        <p:nvSpPr>
          <p:cNvPr id="7" name="Espace réservé du texte 11">
            <a:extLst>
              <a:ext uri="{FF2B5EF4-FFF2-40B4-BE49-F238E27FC236}">
                <a16:creationId xmlns:a16="http://schemas.microsoft.com/office/drawing/2014/main" id="{361AC382-2E90-4085-B4FD-7501B9C8D1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0576" y="2686050"/>
            <a:ext cx="5734050" cy="32766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525B60"/>
                </a:solidFill>
                <a:latin typeface="Arial Narrow" panose="020B0606020202030204" pitchFamily="34" charset="0"/>
              </a:defRPr>
            </a:lvl1pPr>
            <a:lvl2pPr>
              <a:defRPr sz="2000">
                <a:solidFill>
                  <a:srgbClr val="525B60"/>
                </a:solidFill>
                <a:latin typeface="Arial Narrow" panose="020B0606020202030204" pitchFamily="34" charset="0"/>
              </a:defRPr>
            </a:lvl2pPr>
            <a:lvl3pPr>
              <a:defRPr sz="2000">
                <a:solidFill>
                  <a:srgbClr val="525B60"/>
                </a:solidFill>
                <a:latin typeface="Arial Narrow" panose="020B0606020202030204" pitchFamily="34" charset="0"/>
              </a:defRPr>
            </a:lvl3pPr>
            <a:lvl4pPr>
              <a:defRPr sz="2000">
                <a:solidFill>
                  <a:srgbClr val="525B60"/>
                </a:solidFill>
                <a:latin typeface="Arial Narrow" panose="020B0606020202030204" pitchFamily="34" charset="0"/>
              </a:defRPr>
            </a:lvl4pPr>
            <a:lvl5pPr>
              <a:defRPr sz="2000">
                <a:solidFill>
                  <a:srgbClr val="525B60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5961121B-4A58-4882-B6B7-39D8435E67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81857" y="6526783"/>
            <a:ext cx="2386244" cy="365125"/>
          </a:xfrm>
        </p:spPr>
        <p:txBody>
          <a:bodyPr>
            <a:normAutofit/>
          </a:bodyPr>
          <a:lstStyle>
            <a:lvl1pPr marL="0" indent="0" algn="r">
              <a:buNone/>
              <a:defRPr sz="1100">
                <a:solidFill>
                  <a:srgbClr val="4A78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err="1"/>
              <a:t>HumanWare</a:t>
            </a:r>
            <a:r>
              <a:rPr lang="fr-FR"/>
              <a:t> </a:t>
            </a:r>
            <a:r>
              <a:rPr lang="fr-FR" err="1"/>
              <a:t>confidential</a:t>
            </a:r>
            <a:r>
              <a:rPr lang="fr-FR"/>
              <a:t> /</a:t>
            </a:r>
            <a:endParaRPr lang="fr-CA"/>
          </a:p>
        </p:txBody>
      </p:sp>
      <p:sp>
        <p:nvSpPr>
          <p:cNvPr id="9" name="Espace réservé du texte 10">
            <a:extLst>
              <a:ext uri="{FF2B5EF4-FFF2-40B4-BE49-F238E27FC236}">
                <a16:creationId xmlns:a16="http://schemas.microsoft.com/office/drawing/2014/main" id="{0B4DA07F-E775-4C1A-826D-EEFBDED37A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68101" y="6526783"/>
            <a:ext cx="723900" cy="365125"/>
          </a:xfrm>
        </p:spPr>
        <p:txBody>
          <a:bodyPr>
            <a:noAutofit/>
          </a:bodyPr>
          <a:lstStyle>
            <a:lvl1pPr marL="0" indent="0" algn="l">
              <a:buNone/>
              <a:defRPr sz="1100">
                <a:solidFill>
                  <a:srgbClr val="4A78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F842E25-2C64-4D59-98D0-F0DB1519CB78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10" name="Espace réservé du contenu 3">
            <a:extLst>
              <a:ext uri="{FF2B5EF4-FFF2-40B4-BE49-F238E27FC236}">
                <a16:creationId xmlns:a16="http://schemas.microsoft.com/office/drawing/2014/main" id="{F9A3A1B6-89B0-453F-8B9C-902E422C2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35806" y="2686049"/>
            <a:ext cx="4882718" cy="3276601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rgbClr val="525B6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525B60"/>
                </a:solidFill>
              </a:defRPr>
            </a:lvl2pPr>
            <a:lvl3pPr>
              <a:defRPr>
                <a:solidFill>
                  <a:srgbClr val="525B60"/>
                </a:solidFill>
              </a:defRPr>
            </a:lvl3pPr>
            <a:lvl4pPr>
              <a:defRPr>
                <a:solidFill>
                  <a:srgbClr val="525B60"/>
                </a:solidFill>
              </a:defRPr>
            </a:lvl4pPr>
            <a:lvl5pPr>
              <a:defRPr>
                <a:solidFill>
                  <a:srgbClr val="525B60"/>
                </a:solidFill>
              </a:defRPr>
            </a:lvl5pPr>
          </a:lstStyle>
          <a:p>
            <a:pPr lvl="0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060106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B191633-8D01-4994-A1F2-83A85140F2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86324"/>
            <a:ext cx="12192000" cy="5171676"/>
          </a:xfrm>
          <a:prstGeom prst="rect">
            <a:avLst/>
          </a:prstGeom>
        </p:spPr>
      </p:pic>
      <p:grpSp>
        <p:nvGrpSpPr>
          <p:cNvPr id="5" name="Group 25">
            <a:extLst>
              <a:ext uri="{FF2B5EF4-FFF2-40B4-BE49-F238E27FC236}">
                <a16:creationId xmlns:a16="http://schemas.microsoft.com/office/drawing/2014/main" id="{2C13DC0D-93E5-4F62-99B3-89CF68F973F7}"/>
              </a:ext>
            </a:extLst>
          </p:cNvPr>
          <p:cNvGrpSpPr/>
          <p:nvPr userDrawn="1"/>
        </p:nvGrpSpPr>
        <p:grpSpPr>
          <a:xfrm rot="5400000">
            <a:off x="9417667" y="4083668"/>
            <a:ext cx="5171676" cy="376988"/>
            <a:chOff x="4379494" y="697832"/>
            <a:chExt cx="2586787" cy="16844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B0FD89F-9BD1-4924-ACBD-12F220C2FDDD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FB48922-F2B7-4C1E-A81A-058FABCFFCF5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D667786-9934-42A2-BAA0-5D3804AD74BC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C612570-1405-4F08-96F7-6963F61B17B0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E54F2F4-1807-4E16-A3AF-6A41126604E2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8" name="Titre 1">
            <a:extLst>
              <a:ext uri="{FF2B5EF4-FFF2-40B4-BE49-F238E27FC236}">
                <a16:creationId xmlns:a16="http://schemas.microsoft.com/office/drawing/2014/main" id="{6277F635-165D-4ED5-AEA5-95089B2A81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ko-KR" sz="4400">
                <a:solidFill>
                  <a:schemeClr val="tx2"/>
                </a:solidFill>
                <a:cs typeface="Arial" pitchFamily="34" charset="0"/>
              </a:rPr>
              <a:t>Section title</a:t>
            </a:r>
            <a:endParaRPr lang="ko-KR" altLang="en-US" sz="4400">
              <a:solidFill>
                <a:schemeClr val="tx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863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91478" y="2780928"/>
            <a:ext cx="4561034" cy="33452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2780928"/>
            <a:ext cx="5226992" cy="33452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HumanWare confidential /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80B4C-F805-4B56-A9E9-3C2A5F50D15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91477" y="2564904"/>
            <a:ext cx="4560507" cy="7621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91477" y="3573016"/>
            <a:ext cx="4560507" cy="255314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2564904"/>
            <a:ext cx="5228178" cy="7621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3573016"/>
            <a:ext cx="5228178" cy="255314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HumanWare confidential /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80B4C-F805-4B56-A9E9-3C2A5F50D15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83499" y="2132856"/>
            <a:ext cx="9121013" cy="259471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83499" y="4725144"/>
            <a:ext cx="9121013" cy="129614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HumanWare confidential /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80B4C-F805-4B56-A9E9-3C2A5F50D158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27448" y="836712"/>
            <a:ext cx="10753195" cy="12241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63552" y="2564904"/>
            <a:ext cx="9697078" cy="3456384"/>
          </a:xfrm>
        </p:spPr>
        <p:txBody>
          <a:bodyPr/>
          <a:lstStyle>
            <a:lvl1pPr marL="0" indent="0" algn="l"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 Click to edit Master subtitle style</a:t>
            </a: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HumanWare confidential /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4BA74-A0E9-4FF2-8EA7-91E1EB1FCA5C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9575" y="2636912"/>
            <a:ext cx="9193021" cy="34563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HumanWare confidential /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80B4C-F805-4B56-A9E9-3C2A5F50D158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4423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91478" y="2780928"/>
            <a:ext cx="4561034" cy="33452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2780928"/>
            <a:ext cx="5226992" cy="33452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HumanWare confidential /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80B4C-F805-4B56-A9E9-3C2A5F50D158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525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91477" y="2564904"/>
            <a:ext cx="4560507" cy="7621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91477" y="3573016"/>
            <a:ext cx="4560507" cy="255314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2564904"/>
            <a:ext cx="5228178" cy="7621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3573016"/>
            <a:ext cx="5228178" cy="255314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HumanWare confidential /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80B4C-F805-4B56-A9E9-3C2A5F50D158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7602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7381" y="1412776"/>
            <a:ext cx="4488499" cy="25202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7380" y="4005064"/>
            <a:ext cx="4488499" cy="14401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000" b="1" kern="1200" baseline="0">
          <a:solidFill>
            <a:schemeClr val="bg1"/>
          </a:solidFill>
          <a:latin typeface="Arial Narrow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bg1"/>
          </a:solidFill>
          <a:latin typeface="Arial Narrow" panose="020B0606020202030204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91477" y="836712"/>
            <a:ext cx="10081120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91544" y="2564904"/>
            <a:ext cx="9481053" cy="3528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03712" y="6356351"/>
            <a:ext cx="336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CA"/>
              <a:t>HumanWare confidential </a:t>
            </a:r>
            <a:r>
              <a:rPr lang="fr-CA"/>
              <a:t> /</a:t>
            </a:r>
            <a:r>
              <a:rPr lang="en-CA"/>
              <a:t>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6053" y="6356351"/>
            <a:ext cx="589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BB80B4C-F805-4B56-A9E9-3C2A5F50D158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500" b="1" u="none" strike="noStrike" kern="1200" spc="0" baseline="0">
          <a:solidFill>
            <a:schemeClr val="bg1"/>
          </a:solidFill>
          <a:latin typeface="Arial Narrow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91477" y="836712"/>
            <a:ext cx="10081120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91544" y="2564904"/>
            <a:ext cx="9481053" cy="3528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03712" y="6356351"/>
            <a:ext cx="336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CA"/>
              <a:t>HumanWare confidential </a:t>
            </a:r>
            <a:r>
              <a:rPr lang="fr-CA"/>
              <a:t> /</a:t>
            </a:r>
            <a:r>
              <a:rPr lang="en-CA"/>
              <a:t>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6053" y="6356351"/>
            <a:ext cx="589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BB80B4C-F805-4B56-A9E9-3C2A5F50D158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1029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500" b="1" u="none" strike="noStrike" kern="1200" spc="0" baseline="0">
          <a:solidFill>
            <a:schemeClr val="bg1"/>
          </a:solidFill>
          <a:latin typeface="Arial Narrow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55440" y="0"/>
            <a:ext cx="10081120" cy="1470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5440" y="1700807"/>
            <a:ext cx="10417157" cy="43924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03712" y="6356351"/>
            <a:ext cx="336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rgbClr val="4D4D4D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CA"/>
              <a:t>HumanWare confidential </a:t>
            </a:r>
            <a:r>
              <a:rPr lang="fr-CA"/>
              <a:t> /</a:t>
            </a:r>
            <a:r>
              <a:rPr lang="en-CA"/>
              <a:t>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6053" y="6356351"/>
            <a:ext cx="589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4D4D4D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BB80B4C-F805-4B56-A9E9-3C2A5F50D158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707" r:id="rId6"/>
    <p:sldLayoutId id="2147483708" r:id="rId7"/>
    <p:sldLayoutId id="2147483709" r:id="rId8"/>
    <p:sldLayoutId id="2147483710" r:id="rId9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200" b="0" kern="1200" baseline="0">
          <a:solidFill>
            <a:srgbClr val="F58220"/>
          </a:solidFill>
          <a:latin typeface="Arial Narrow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4D4D4D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4D4D4D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4D4D4D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4D4D4D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4D4D4D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9144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A1B36AD-CB69-44B9-88F6-37F6B32B7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5991AC1-0502-42D3-B7CB-C0F950D18E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1086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aigebraille.com/en-US/learn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jpg"/><Relationship Id="rId5" Type="http://schemas.openxmlformats.org/officeDocument/2006/relationships/hyperlink" Target="https://paigebraille.com/en-US/homework" TargetMode="External"/><Relationship Id="rId4" Type="http://schemas.openxmlformats.org/officeDocument/2006/relationships/hyperlink" Target="https://paigebraille.com/en-US/translat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ph.org/product/paige-connect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SwNzWGLnJeE?si=sTYVEkRuuc1tQ7da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Oh81r8OBe54?si=dqXUd5Sg2ERVi_98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AFE73-6455-4FE5-9C21-2B868D2F7B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Digitize your Braille writer: introducing </a:t>
            </a:r>
            <a:r>
              <a:rPr lang="en-US" dirty="0" err="1">
                <a:solidFill>
                  <a:schemeClr val="tx1"/>
                </a:solidFill>
              </a:rPr>
              <a:t>paige</a:t>
            </a:r>
            <a:r>
              <a:rPr lang="en-US" dirty="0">
                <a:solidFill>
                  <a:schemeClr val="tx1"/>
                </a:solidFill>
              </a:rPr>
              <a:t> connect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487EAF55-9E13-4657-AFED-21AFADD52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/>
              </a:rPr>
              <a:t>Digitize Your Braille Writer: Introducing Paige Connect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262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6C3A18-E83A-DE90-69FB-278EDF266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Paige Braille Website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F573B1-7168-214A-0829-0E281343C48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62144" y="1622637"/>
            <a:ext cx="6391656" cy="361272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  <a:ea typeface="Verdana" panose="020B0604030504040204" pitchFamily="34" charset="0"/>
                <a:cs typeface="Aldhabi" panose="020F0502020204030204" pitchFamily="2" charset="-78"/>
              </a:rPr>
              <a:t>From Low Tech to Today’s Learner Paige Braille in Action</a:t>
            </a:r>
          </a:p>
          <a:p>
            <a:r>
              <a:rPr lang="en-US" sz="2800" dirty="0">
                <a:latin typeface="Segoe UI" panose="020B0502040204020203" pitchFamily="34" charset="0"/>
                <a:ea typeface="Verdana" panose="020B0604030504040204" pitchFamily="34" charset="0"/>
                <a:cs typeface="Aldhabi" panose="020F0502020204030204" pitchFamily="2" charset="-78"/>
                <a:hlinkClick r:id="rId3"/>
              </a:rPr>
              <a:t>Learn</a:t>
            </a:r>
            <a:endParaRPr lang="en-US" sz="2800" dirty="0">
              <a:latin typeface="Segoe UI" panose="020B0502040204020203" pitchFamily="34" charset="0"/>
              <a:ea typeface="Verdana" panose="020B0604030504040204" pitchFamily="34" charset="0"/>
              <a:cs typeface="Aldhabi" panose="020F0502020204030204" pitchFamily="2" charset="-78"/>
            </a:endParaRPr>
          </a:p>
          <a:p>
            <a:r>
              <a:rPr lang="en-US" sz="2800" dirty="0">
                <a:latin typeface="Segoe UI" panose="020B0502040204020203" pitchFamily="34" charset="0"/>
                <a:ea typeface="Verdana" panose="020B0604030504040204" pitchFamily="34" charset="0"/>
                <a:cs typeface="Aldhabi" panose="020F0502020204030204" pitchFamily="2" charset="-78"/>
                <a:hlinkClick r:id="rId4"/>
              </a:rPr>
              <a:t>Translate</a:t>
            </a:r>
            <a:endParaRPr lang="en-US" sz="2800" dirty="0">
              <a:latin typeface="Segoe UI" panose="020B0502040204020203" pitchFamily="34" charset="0"/>
              <a:ea typeface="Verdana" panose="020B0604030504040204" pitchFamily="34" charset="0"/>
              <a:cs typeface="Aldhabi" panose="020F0502020204030204" pitchFamily="2" charset="-78"/>
            </a:endParaRPr>
          </a:p>
          <a:p>
            <a:r>
              <a:rPr lang="en-US" sz="2800" dirty="0">
                <a:latin typeface="Segoe UI" panose="020B0502040204020203" pitchFamily="34" charset="0"/>
                <a:ea typeface="Verdana" panose="020B0604030504040204" pitchFamily="34" charset="0"/>
                <a:cs typeface="Aldhabi" panose="020F0502020204030204" pitchFamily="2" charset="-78"/>
                <a:hlinkClick r:id="rId5"/>
              </a:rPr>
              <a:t>Homework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Aldhabi" panose="020F0502020204030204" pitchFamily="2" charset="-78"/>
            </a:endParaRPr>
          </a:p>
        </p:txBody>
      </p:sp>
      <p:pic>
        <p:nvPicPr>
          <p:cNvPr id="7" name="Picture 6" descr="A laptop connected to Paige Connect that is installed on a traditional braille writer with a smart phone next to it.">
            <a:extLst>
              <a:ext uri="{FF2B5EF4-FFF2-40B4-BE49-F238E27FC236}">
                <a16:creationId xmlns:a16="http://schemas.microsoft.com/office/drawing/2014/main" id="{6753E9FC-9B31-4445-928D-B3C6F29936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6" y="1315300"/>
            <a:ext cx="3755571" cy="375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17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6C3A18-E83A-DE90-69FB-278EDF266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Paige Braille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F573B1-7168-214A-0829-0E281343C48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62144" y="1622637"/>
            <a:ext cx="6391656" cy="361272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  <a:ea typeface="Verdana" panose="020B0604030504040204" pitchFamily="34" charset="0"/>
                <a:cs typeface="Aldhabi" panose="020F0502020204030204" pitchFamily="2" charset="-78"/>
              </a:rPr>
              <a:t>Impact for you learner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  <a:ea typeface="Verdana" panose="020B0604030504040204" pitchFamily="34" charset="0"/>
                <a:cs typeface="Aldhabi" panose="020F0502020204030204" pitchFamily="2" charset="-78"/>
              </a:rPr>
              <a:t>	School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  <a:ea typeface="Verdana" panose="020B0604030504040204" pitchFamily="34" charset="0"/>
                <a:cs typeface="Aldhabi" panose="020F0502020204030204" pitchFamily="2" charset="-78"/>
              </a:rPr>
              <a:t>	Home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  <a:ea typeface="Verdana" panose="020B0604030504040204" pitchFamily="34" charset="0"/>
                <a:cs typeface="Aldhabi" panose="020F0502020204030204" pitchFamily="2" charset="-78"/>
              </a:rPr>
              <a:t>	Vocational Rehabilitation</a:t>
            </a:r>
            <a:endParaRPr lang="en-US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Aldhabi" panose="020F0502020204030204" pitchFamily="2" charset="-78"/>
            </a:endParaRPr>
          </a:p>
        </p:txBody>
      </p:sp>
      <p:pic>
        <p:nvPicPr>
          <p:cNvPr id="8" name="Picture 7" descr="A young adult typing on a traditional braille writer connected to Paige Connect and a laptop using the device.">
            <a:extLst>
              <a:ext uri="{FF2B5EF4-FFF2-40B4-BE49-F238E27FC236}">
                <a16:creationId xmlns:a16="http://schemas.microsoft.com/office/drawing/2014/main" id="{3834A9BF-6515-4585-996F-B03CA1E23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297" y="1875970"/>
            <a:ext cx="4301218" cy="286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2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6C3A18-E83A-DE90-69FB-278EDF266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Paige Connect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F573B1-7168-214A-0829-0E281343C48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62144" y="1622637"/>
            <a:ext cx="6391656" cy="361272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Basic Information</a:t>
            </a:r>
          </a:p>
          <a:p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Cost $339 </a:t>
            </a:r>
          </a:p>
          <a:p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Catalog Number:1-08570-00</a:t>
            </a:r>
          </a:p>
          <a:p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Website: </a:t>
            </a:r>
            <a:r>
              <a:rPr lang="en-US" sz="28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hlinkClick r:id="rId3"/>
              </a:rPr>
              <a:t>APH.org</a:t>
            </a:r>
            <a:endParaRPr lang="en-US" sz="280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 descr="Paige Connect, booklet, card with QR code and box with Affordable braille for everyone. ">
            <a:extLst>
              <a:ext uri="{FF2B5EF4-FFF2-40B4-BE49-F238E27FC236}">
                <a16:creationId xmlns:a16="http://schemas.microsoft.com/office/drawing/2014/main" id="{5AE6FF86-D1EE-1B1D-B470-3E65D6D4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29" y="2050655"/>
            <a:ext cx="4135624" cy="275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73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FA7A5-E91D-407D-9DCA-FE23BA2A3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040"/>
            <a:ext cx="10391078" cy="393161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After today’s session, what’s the first thing you’re most likely to do?</a:t>
            </a:r>
          </a:p>
          <a:p>
            <a:pPr marL="514350" indent="-514350">
              <a:buAutoNum type="alphaLcPeriod"/>
            </a:pPr>
            <a:r>
              <a:rPr lang="en-US" dirty="0"/>
              <a:t>Brag to a colleague or family member about a cool new tool you just learned about.</a:t>
            </a:r>
          </a:p>
          <a:p>
            <a:pPr marL="514350" indent="-514350">
              <a:buAutoNum type="alphaLcPeriod"/>
            </a:pPr>
            <a:r>
              <a:rPr lang="en-US" dirty="0"/>
              <a:t>Go down the rabbit hole of Paige Braille website (goodbye, free time)</a:t>
            </a:r>
          </a:p>
          <a:p>
            <a:pPr marL="514350" indent="-514350">
              <a:buAutoNum type="alphaLcPeriod"/>
            </a:pPr>
            <a:r>
              <a:rPr lang="en-US" dirty="0"/>
              <a:t>Bust out some lesson plans and figure out where Paige Connect fits in.</a:t>
            </a:r>
          </a:p>
          <a:p>
            <a:pPr marL="514350" indent="-514350">
              <a:buAutoNum type="alphaLcPeriod"/>
            </a:pPr>
            <a:r>
              <a:rPr lang="en-US" dirty="0"/>
              <a:t>Take a snack break and let it all sink in…action can wait (just a little while)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79076E4-8566-4BFE-9C57-D5C51B21156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36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Poll Question	</a:t>
            </a:r>
            <a:endParaRPr lang="en-US" sz="3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132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268054-281F-6525-DE2A-A9E8E95CF2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Thank you!	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3A75C496-67B6-CAF2-13D8-E1442F5784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Questions?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62A314-2B31-7EA2-0B31-8D8DE12CF21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61775" y="6413500"/>
            <a:ext cx="530225" cy="104775"/>
          </a:xfrm>
        </p:spPr>
        <p:txBody>
          <a:bodyPr/>
          <a:lstStyle/>
          <a:p>
            <a:fld id="{9AB133FE-E6F7-EC46-8519-564ACF30934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61C12A-6B06-352A-DCE2-A874553B2FDA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380163" y="6388100"/>
            <a:ext cx="5811837" cy="130175"/>
          </a:xfrm>
        </p:spPr>
        <p:txBody>
          <a:bodyPr/>
          <a:lstStyle/>
          <a:p>
            <a:pPr algn="r">
              <a:defRPr/>
            </a:pPr>
            <a:r>
              <a:rPr lang="en-US" b="1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9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4764A7-E6ED-471E-9D39-455704CAA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</a:rPr>
              <a:t>Ground Rules and Housekeeping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76E194D-A5CA-4615-9524-E181E5CCC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F1C1E"/>
                </a:solidFill>
                <a:effectLst/>
                <a:latin typeface="Helvetica" panose="020B0604020202020204" pitchFamily="34" charset="0"/>
              </a:rPr>
              <a:t>Please type your questions in the Chat ​</a:t>
            </a:r>
            <a:r>
              <a:rPr lang="en-US" b="0" i="0" dirty="0">
                <a:solidFill>
                  <a:srgbClr val="1F1C1E"/>
                </a:solidFill>
                <a:effectLst/>
                <a:latin typeface="Helvetica" panose="020B0604020202020204" pitchFamily="34" charset="0"/>
              </a:rPr>
              <a:t>​</a:t>
            </a:r>
            <a:endParaRPr lang="en-US" b="0" i="0" dirty="0">
              <a:solidFill>
                <a:srgbClr val="1F1C1E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F1C1E"/>
                </a:solidFill>
                <a:effectLst/>
                <a:latin typeface="Helvetica" panose="020B0604020202020204" pitchFamily="34" charset="0"/>
              </a:rPr>
              <a:t>No ACVREP credit for Partner Showcase</a:t>
            </a:r>
            <a:r>
              <a:rPr lang="en-US" b="0" i="0" dirty="0">
                <a:solidFill>
                  <a:srgbClr val="1F1C1E"/>
                </a:solidFill>
                <a:effectLst/>
                <a:latin typeface="Helvetica" panose="020B0604020202020204" pitchFamily="34" charset="0"/>
              </a:rPr>
              <a:t>​</a:t>
            </a:r>
            <a:endParaRPr lang="en-US" b="0" i="0" dirty="0">
              <a:solidFill>
                <a:srgbClr val="1F1C1E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F1C1E"/>
                </a:solidFill>
                <a:effectLst/>
                <a:latin typeface="Helvetica" panose="020B0604020202020204" pitchFamily="34" charset="0"/>
              </a:rPr>
              <a:t>Closed Captioning is Available </a:t>
            </a:r>
            <a:endParaRPr lang="en-US" b="0" i="0" dirty="0">
              <a:solidFill>
                <a:srgbClr val="1F1C1E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346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FA7A5-E91D-407D-9DCA-FE23BA2A3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040"/>
            <a:ext cx="10391078" cy="3931611"/>
          </a:xfrm>
        </p:spPr>
        <p:txBody>
          <a:bodyPr>
            <a:normAutofit/>
          </a:bodyPr>
          <a:lstStyle/>
          <a:p>
            <a:r>
              <a:rPr lang="en-US" dirty="0"/>
              <a:t>How familiar are you with Paige Connect?</a:t>
            </a:r>
          </a:p>
          <a:p>
            <a:pPr marL="514350" indent="-514350">
              <a:buAutoNum type="alphaLcPeriod"/>
            </a:pPr>
            <a:r>
              <a:rPr lang="en-US" dirty="0"/>
              <a:t>Never met- I need introductions</a:t>
            </a:r>
          </a:p>
          <a:p>
            <a:pPr marL="514350" indent="-514350">
              <a:buAutoNum type="alphaLcPeriod"/>
            </a:pPr>
            <a:r>
              <a:rPr lang="en-US" dirty="0"/>
              <a:t>I’ve waved from across the classroom once</a:t>
            </a:r>
          </a:p>
          <a:p>
            <a:pPr marL="514350" indent="-514350">
              <a:buAutoNum type="alphaLcPeriod"/>
            </a:pPr>
            <a:r>
              <a:rPr lang="en-US" dirty="0">
                <a:latin typeface="Arial"/>
                <a:cs typeface="Arial"/>
              </a:rPr>
              <a:t>It is on it’s way, waiting at the mailbox</a:t>
            </a:r>
          </a:p>
          <a:p>
            <a:pPr marL="514350" indent="-514350">
              <a:buAutoNum type="alphaLcPeriod"/>
            </a:pPr>
            <a:r>
              <a:rPr lang="en-US" dirty="0"/>
              <a:t>We’re two peas in a pod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79076E4-8566-4BFE-9C57-D5C51B21156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rtl="0" eaLnBrk="1" latinLnBrk="0" hangingPunct="1"/>
            <a:r>
              <a:rPr lang="en-US" sz="44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Poll Question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852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6C3A18-E83A-DE90-69FB-278EDF266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APH Staff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F573B1-7168-214A-0829-0E281343C48E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ldhabi" panose="020F0502020204030204" pitchFamily="2" charset="-78"/>
              </a:rPr>
              <a:t>Sara Welch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ldhabi" panose="020F0502020204030204" pitchFamily="2" charset="-78"/>
              </a:rPr>
              <a:t>Product Manager Educational Product Innovation</a:t>
            </a:r>
          </a:p>
          <a:p>
            <a:pPr marL="0" indent="0">
              <a:buNone/>
            </a:pPr>
            <a:endParaRPr lang="en-US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Aldhabi" panose="020F0502020204030204" pitchFamily="2" charset="-78"/>
            </a:endParaRPr>
          </a:p>
          <a:p>
            <a:pPr marL="0" indent="0">
              <a:buNone/>
            </a:pPr>
            <a:endParaRPr lang="en-US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Aldhabi" panose="020F0502020204030204" pitchFamily="2" charset="-78"/>
            </a:endParaRP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ldhabi" panose="020F0502020204030204" pitchFamily="2" charset="-78"/>
              </a:rPr>
              <a:t>Melisa Matthews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ldhabi" panose="020F0502020204030204" pitchFamily="2" charset="-78"/>
              </a:rPr>
              <a:t>Product Manager Braille Technology</a:t>
            </a:r>
          </a:p>
          <a:p>
            <a:pPr marL="0" indent="0">
              <a:buNone/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Aldhabi" panose="020F0502020204030204" pitchFamily="2" charset="-78"/>
            </a:endParaRPr>
          </a:p>
        </p:txBody>
      </p:sp>
      <p:pic>
        <p:nvPicPr>
          <p:cNvPr id="10" name="Picture 9" descr="Melisa smiling wearing a black shirt and brown hair.">
            <a:extLst>
              <a:ext uri="{FF2B5EF4-FFF2-40B4-BE49-F238E27FC236}">
                <a16:creationId xmlns:a16="http://schemas.microsoft.com/office/drawing/2014/main" id="{E47550BE-5A26-4FE1-9F2E-C7ED03B311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72" y="3543300"/>
            <a:ext cx="2401446" cy="2401446"/>
          </a:xfrm>
          <a:prstGeom prst="rect">
            <a:avLst/>
          </a:prstGeom>
        </p:spPr>
      </p:pic>
      <p:pic>
        <p:nvPicPr>
          <p:cNvPr id="5" name="Picture 4" descr="Sarah smiling wearing a blue floral shirt, glasses with brown hair.">
            <a:extLst>
              <a:ext uri="{FF2B5EF4-FFF2-40B4-BE49-F238E27FC236}">
                <a16:creationId xmlns:a16="http://schemas.microsoft.com/office/drawing/2014/main" id="{10074BCF-106E-FC8C-ED53-0F83A8E3F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146" y="88427"/>
            <a:ext cx="2130828" cy="303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44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6C3A18-E83A-DE90-69FB-278EDF266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Paige Braille 	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F573B1-7168-214A-0829-0E281343C48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927231" y="2560320"/>
            <a:ext cx="7579444" cy="2874558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800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</a:rPr>
              <a:t>Greg Hargraves</a:t>
            </a:r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</a:rPr>
              <a:t>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</a:rPr>
              <a:t>	Founder</a:t>
            </a:r>
          </a:p>
          <a:p>
            <a:pPr marL="0" indent="0">
              <a:buNone/>
            </a:pPr>
            <a:endParaRPr lang="en-US" sz="2800" dirty="0">
              <a:latin typeface="Segoe UI" panose="020B0502040204020203" pitchFamily="34" charset="0"/>
            </a:endParaRPr>
          </a:p>
          <a:p>
            <a:pPr marL="0" indent="0">
              <a:buNone/>
            </a:pPr>
            <a:endParaRPr lang="en-US" sz="2800" dirty="0">
              <a:latin typeface="Segoe UI" panose="020B0502040204020203" pitchFamily="34" charset="0"/>
            </a:endParaRPr>
          </a:p>
          <a:p>
            <a:pPr marL="0" indent="0">
              <a:buNone/>
            </a:pPr>
            <a:endParaRPr lang="en-US" sz="2800" dirty="0">
              <a:latin typeface="Segoe UI" panose="020B0502040204020203" pitchFamily="34" charset="0"/>
            </a:endParaRPr>
          </a:p>
          <a:p>
            <a:pPr marL="0" indent="0">
              <a:buNone/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Aldhabi" panose="020F0502020204030204" pitchFamily="2" charset="-78"/>
            </a:endParaRPr>
          </a:p>
          <a:p>
            <a:pPr marL="0" indent="0">
              <a:buNone/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Aldhabi" panose="020F0502020204030204" pitchFamily="2" charset="-78"/>
            </a:endParaRPr>
          </a:p>
          <a:p>
            <a:pPr marL="0" indent="0">
              <a:buNone/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Aldhabi" panose="020F0502020204030204" pitchFamily="2" charset="-78"/>
            </a:endParaRPr>
          </a:p>
          <a:p>
            <a:pPr marL="0" indent="0">
              <a:buNone/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Aldhabi" panose="020F0502020204030204" pitchFamily="2" charset="-78"/>
            </a:endParaRPr>
          </a:p>
        </p:txBody>
      </p:sp>
      <p:pic>
        <p:nvPicPr>
          <p:cNvPr id="6" name="Picture 5" descr="Greg smiling wearing a white collared shirt and brown hair. ">
            <a:extLst>
              <a:ext uri="{FF2B5EF4-FFF2-40B4-BE49-F238E27FC236}">
                <a16:creationId xmlns:a16="http://schemas.microsoft.com/office/drawing/2014/main" id="{AEB76EDA-0554-4261-9D0B-9ACA4C8EE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25" y="2025682"/>
            <a:ext cx="2511130" cy="242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754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6C3A18-E83A-DE90-69FB-278EDF266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Paige Connect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F573B1-7168-214A-0829-0E281343C48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62144" y="1622637"/>
            <a:ext cx="6391656" cy="361272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  <a:ea typeface="Verdana" panose="020B0604030504040204" pitchFamily="34" charset="0"/>
                <a:cs typeface="Aldhabi" panose="020F0502020204030204" pitchFamily="2" charset="-78"/>
              </a:rPr>
              <a:t>Basic Information</a:t>
            </a:r>
          </a:p>
          <a:p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  <a:ea typeface="Verdana" panose="020B0604030504040204" pitchFamily="34" charset="0"/>
                <a:cs typeface="Aldhabi" panose="020F0502020204030204" pitchFamily="2" charset="-78"/>
              </a:rPr>
              <a:t>Cost $339 </a:t>
            </a:r>
          </a:p>
          <a:p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  <a:ea typeface="Verdana" panose="020B0604030504040204" pitchFamily="34" charset="0"/>
                <a:cs typeface="Aldhabi" panose="020F0502020204030204" pitchFamily="2" charset="-78"/>
              </a:rPr>
              <a:t>Quota Eligible</a:t>
            </a:r>
          </a:p>
          <a:p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Aldhabi" panose="020F0502020204030204" pitchFamily="2" charset="-78"/>
            </a:endParaRPr>
          </a:p>
        </p:txBody>
      </p:sp>
      <p:pic>
        <p:nvPicPr>
          <p:cNvPr id="11" name="Picture 10" descr="A box with Affordable braille for everyone and the bottom of a traditional braille writer with the Paige Connect board installed.&#10;">
            <a:extLst>
              <a:ext uri="{FF2B5EF4-FFF2-40B4-BE49-F238E27FC236}">
                <a16:creationId xmlns:a16="http://schemas.microsoft.com/office/drawing/2014/main" id="{CCC8601F-25FF-4224-B818-32D8F2BAC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5" y="2344630"/>
            <a:ext cx="3855536" cy="21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05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6C3A18-E83A-DE90-69FB-278EDF266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Paige Connect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F573B1-7168-214A-0829-0E281343C48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62144" y="1622637"/>
            <a:ext cx="6391656" cy="361272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Segoe UI" panose="020B0502040204020203" pitchFamily="34" charset="0"/>
                <a:ea typeface="Verdana" panose="020B0604030504040204" pitchFamily="34" charset="0"/>
                <a:cs typeface="Aldhabi" panose="020F0502020204030204" pitchFamily="2" charset="-78"/>
              </a:rPr>
              <a:t>The Guts</a:t>
            </a:r>
          </a:p>
          <a:p>
            <a:r>
              <a:rPr lang="en-US" sz="2400" dirty="0">
                <a:solidFill>
                  <a:schemeClr val="tx1"/>
                </a:solidFill>
                <a:latin typeface="Segoe UI" panose="020B0502040204020203" pitchFamily="34" charset="0"/>
                <a:ea typeface="Verdana" panose="020B0604030504040204" pitchFamily="34" charset="0"/>
                <a:cs typeface="Aldhabi" panose="020F0502020204030204" pitchFamily="2" charset="-78"/>
              </a:rPr>
              <a:t>9 U-Shaped black optical sensors</a:t>
            </a:r>
          </a:p>
          <a:p>
            <a:r>
              <a:rPr lang="en-US" sz="2400" dirty="0">
                <a:solidFill>
                  <a:schemeClr val="tx1"/>
                </a:solidFill>
                <a:latin typeface="Segoe UI" panose="020B0502040204020203" pitchFamily="34" charset="0"/>
                <a:ea typeface="Verdana" panose="020B0604030504040204" pitchFamily="34" charset="0"/>
                <a:cs typeface="Aldhabi" panose="020F0502020204030204" pitchFamily="2" charset="-78"/>
              </a:rPr>
              <a:t>USB-A power cord</a:t>
            </a:r>
          </a:p>
          <a:p>
            <a:r>
              <a:rPr lang="en-US" sz="2400" dirty="0">
                <a:solidFill>
                  <a:schemeClr val="tx1"/>
                </a:solidFill>
                <a:latin typeface="Segoe UI" panose="020B0502040204020203" pitchFamily="34" charset="0"/>
                <a:ea typeface="Verdana" panose="020B0604030504040204" pitchFamily="34" charset="0"/>
                <a:cs typeface="Aldhabi" panose="020F0502020204030204" pitchFamily="2" charset="-78"/>
              </a:rPr>
              <a:t>Back of board round hole for power cord</a:t>
            </a:r>
          </a:p>
          <a:p>
            <a:r>
              <a:rPr lang="en-US" sz="2400" dirty="0">
                <a:solidFill>
                  <a:schemeClr val="tx1"/>
                </a:solidFill>
                <a:latin typeface="Segoe UI" panose="020B0502040204020203" pitchFamily="34" charset="0"/>
                <a:ea typeface="Verdana" panose="020B0604030504040204" pitchFamily="34" charset="0"/>
                <a:cs typeface="Aldhabi" panose="020F0502020204030204" pitchFamily="2" charset="-78"/>
              </a:rPr>
              <a:t>Replaces the bottom or a traditional Braille Writer</a:t>
            </a:r>
          </a:p>
          <a:p>
            <a:r>
              <a:rPr lang="en-US" sz="2400" dirty="0">
                <a:solidFill>
                  <a:schemeClr val="tx1"/>
                </a:solidFill>
                <a:latin typeface="Segoe UI" panose="020B0502040204020203" pitchFamily="34" charset="0"/>
                <a:ea typeface="Verdana" panose="020B0604030504040204" pitchFamily="34" charset="0"/>
                <a:cs typeface="Aldhabi" panose="020F0502020204030204" pitchFamily="2" charset="-78"/>
              </a:rPr>
              <a:t>Board is durable</a:t>
            </a:r>
          </a:p>
          <a:p>
            <a:r>
              <a:rPr lang="en-US" sz="2400" dirty="0">
                <a:solidFill>
                  <a:schemeClr val="tx1"/>
                </a:solidFill>
                <a:latin typeface="Segoe UI" panose="020B0502040204020203" pitchFamily="34" charset="0"/>
                <a:ea typeface="Verdana" panose="020B0604030504040204" pitchFamily="34" charset="0"/>
                <a:cs typeface="Aldhabi" panose="020F0502020204030204" pitchFamily="2" charset="-78"/>
              </a:rPr>
              <a:t>Connects via Bluetooth</a:t>
            </a:r>
          </a:p>
          <a:p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Aldhabi" panose="020F0502020204030204" pitchFamily="2" charset="-78"/>
            </a:endParaRPr>
          </a:p>
        </p:txBody>
      </p:sp>
      <p:pic>
        <p:nvPicPr>
          <p:cNvPr id="7" name="Picture 6" descr="The inside of Paige Connect with 9 sensor and a USB-A cord attached.">
            <a:extLst>
              <a:ext uri="{FF2B5EF4-FFF2-40B4-BE49-F238E27FC236}">
                <a16:creationId xmlns:a16="http://schemas.microsoft.com/office/drawing/2014/main" id="{B00EFF91-8DFE-435D-B983-323DDCE3C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92" y="2235320"/>
            <a:ext cx="4244194" cy="238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40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6C3A18-E83A-DE90-69FB-278EDF266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Paige Connect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F573B1-7168-214A-0829-0E281343C48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62144" y="1622637"/>
            <a:ext cx="6391656" cy="361272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Segoe UI" panose="020B0502040204020203" pitchFamily="34" charset="0"/>
                <a:ea typeface="Verdana" panose="020B0604030504040204" pitchFamily="34" charset="0"/>
                <a:cs typeface="Aldhabi" panose="020F0502020204030204" pitchFamily="2" charset="-78"/>
                <a:hlinkClick r:id="rId3"/>
              </a:rPr>
              <a:t>Connecting you Paige Connect to a device or laptop.</a:t>
            </a:r>
            <a:endParaRPr lang="en-US" sz="2400" dirty="0">
              <a:latin typeface="Segoe UI" panose="020B0502040204020203" pitchFamily="34" charset="0"/>
              <a:ea typeface="Verdana" panose="020B0604030504040204" pitchFamily="34" charset="0"/>
              <a:cs typeface="Aldhabi" panose="020F0502020204030204" pitchFamily="2" charset="-78"/>
            </a:endParaRPr>
          </a:p>
          <a:p>
            <a:pPr marL="0" indent="0">
              <a:buNone/>
            </a:pPr>
            <a:endParaRPr lang="en-US" sz="2400" dirty="0">
              <a:latin typeface="Segoe UI" panose="020B0502040204020203" pitchFamily="34" charset="0"/>
              <a:ea typeface="Verdana" panose="020B0604030504040204" pitchFamily="34" charset="0"/>
              <a:cs typeface="Aldhabi" panose="020F0502020204030204" pitchFamily="2" charset="-78"/>
            </a:endParaRPr>
          </a:p>
          <a:p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Aldhabi" panose="020F0502020204030204" pitchFamily="2" charset="-78"/>
            </a:endParaRPr>
          </a:p>
        </p:txBody>
      </p:sp>
      <p:pic>
        <p:nvPicPr>
          <p:cNvPr id="9" name="Picture 8" descr="A person tightening the screws into the Paige Connect to a traditional braille writer.">
            <a:extLst>
              <a:ext uri="{FF2B5EF4-FFF2-40B4-BE49-F238E27FC236}">
                <a16:creationId xmlns:a16="http://schemas.microsoft.com/office/drawing/2014/main" id="{B704D5D3-72DC-4194-A714-E416AB505B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60" y="1622637"/>
            <a:ext cx="3116715" cy="311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95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6C3A18-E83A-DE90-69FB-278EDF266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Paige Braille Website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F573B1-7168-214A-0829-0E281343C48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62144" y="1622637"/>
            <a:ext cx="6391656" cy="361272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800" dirty="0">
                <a:latin typeface="Segoe UI" panose="020B0502040204020203" pitchFamily="34" charset="0"/>
                <a:ea typeface="Verdana" panose="020B0604030504040204" pitchFamily="34" charset="0"/>
                <a:cs typeface="Aldhabi" panose="020F0502020204030204" pitchFamily="2" charset="-78"/>
              </a:rPr>
              <a:t>The </a:t>
            </a:r>
            <a:r>
              <a:rPr lang="en-US" sz="2800" dirty="0">
                <a:latin typeface="Segoe UI" panose="020B0502040204020203" pitchFamily="34" charset="0"/>
                <a:ea typeface="Verdana" panose="020B0604030504040204" pitchFamily="34" charset="0"/>
                <a:cs typeface="Aldhabi" panose="020F0502020204030204" pitchFamily="2" charset="-78"/>
                <a:hlinkClick r:id="rId3"/>
              </a:rPr>
              <a:t>software and website </a:t>
            </a:r>
            <a:r>
              <a:rPr lang="en-US" sz="2800" dirty="0">
                <a:latin typeface="Segoe UI" panose="020B0502040204020203" pitchFamily="34" charset="0"/>
                <a:ea typeface="Verdana" panose="020B0604030504040204" pitchFamily="34" charset="0"/>
                <a:cs typeface="Aldhabi" panose="020F0502020204030204" pitchFamily="2" charset="-78"/>
              </a:rPr>
              <a:t>are available to you and your learner.</a:t>
            </a:r>
          </a:p>
        </p:txBody>
      </p:sp>
      <p:pic>
        <p:nvPicPr>
          <p:cNvPr id="5" name="Picture 4" descr="A person placing the Paige Connect to a traditional braille writer. ">
            <a:extLst>
              <a:ext uri="{FF2B5EF4-FFF2-40B4-BE49-F238E27FC236}">
                <a16:creationId xmlns:a16="http://schemas.microsoft.com/office/drawing/2014/main" id="{A4085D4A-07F3-8A30-4B4A-7B589A24D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622" y="2092156"/>
            <a:ext cx="4011104" cy="267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540541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ver and End Slide Master">
  <a:themeElements>
    <a:clrScheme name="Personnalisé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7545F"/>
      </a:accent1>
      <a:accent2>
        <a:srgbClr val="4A7886"/>
      </a:accent2>
      <a:accent3>
        <a:srgbClr val="88BABE"/>
      </a:accent3>
      <a:accent4>
        <a:srgbClr val="9CCCD2"/>
      </a:accent4>
      <a:accent5>
        <a:srgbClr val="F17C0D"/>
      </a:accent5>
      <a:accent6>
        <a:srgbClr val="EA0000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tents Slide Master">
  <a:themeElements>
    <a:clrScheme name="HUMANWARE COULEUR">
      <a:dk1>
        <a:sysClr val="windowText" lastClr="000000"/>
      </a:dk1>
      <a:lt1>
        <a:sysClr val="window" lastClr="FFFFFF"/>
      </a:lt1>
      <a:dk2>
        <a:srgbClr val="515B5F"/>
      </a:dk2>
      <a:lt2>
        <a:srgbClr val="E7E6E6"/>
      </a:lt2>
      <a:accent1>
        <a:srgbClr val="515B5F"/>
      </a:accent1>
      <a:accent2>
        <a:srgbClr val="4A7886"/>
      </a:accent2>
      <a:accent3>
        <a:srgbClr val="88BABE"/>
      </a:accent3>
      <a:accent4>
        <a:srgbClr val="9CCCD2"/>
      </a:accent4>
      <a:accent5>
        <a:srgbClr val="FF6600"/>
      </a:accent5>
      <a:accent6>
        <a:srgbClr val="EA0000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udlTitleEn xmlns="3929a486-41eb-4c02-a3f7-9ab7fd5819fc" xsi:nil="true"/>
    <SharedWithUsers xmlns="3929a486-41eb-4c02-a3f7-9ab7fd5819fc">
      <UserInfo>
        <DisplayName>Chris Ann Cunningham</DisplayName>
        <AccountId>141</AccountId>
        <AccountType/>
      </UserInfo>
      <UserInfo>
        <DisplayName>Julie Hebert</DisplayName>
        <AccountId>135</AccountId>
        <AccountType/>
      </UserInfo>
      <UserInfo>
        <DisplayName>Paul Stevenson</DisplayName>
        <AccountId>369</AccountId>
        <AccountType/>
      </UserInfo>
      <UserInfo>
        <DisplayName>Tatum Miller</DisplayName>
        <AccountId>370</AccountId>
        <AccountType/>
      </UserInfo>
      <UserInfo>
        <DisplayName>Samuel Adler</DisplayName>
        <AccountId>48</AccountId>
        <AccountType/>
      </UserInfo>
      <UserInfo>
        <DisplayName>Eric Beauchamp</DisplayName>
        <AccountId>12</AccountId>
        <AccountType/>
      </UserInfo>
      <UserInfo>
        <DisplayName>Catherine Pelletier</DisplayName>
        <AccountId>108</AccountId>
        <AccountType/>
      </UserInfo>
      <UserInfo>
        <DisplayName>Kevin Hughes</DisplayName>
        <AccountId>206</AccountId>
        <AccountType/>
      </UserInfo>
      <UserInfo>
        <DisplayName>David Bradburn</DisplayName>
        <AccountId>110</AccountId>
        <AccountType/>
      </UserInfo>
    </SharedWithUsers>
    <lcf76f155ced4ddcb4097134ff3c332f xmlns="da368995-dc14-4c2b-9df8-6fe3fda02943">
      <Terms xmlns="http://schemas.microsoft.com/office/infopath/2007/PartnerControls"/>
    </lcf76f155ced4ddcb4097134ff3c332f>
    <TaxCatchAll xmlns="bb004757-2af2-43a8-93dc-299c2a6b72b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CEA87C98C5B04EBAD09116B7999055" ma:contentTypeVersion="16" ma:contentTypeDescription="Create a new document." ma:contentTypeScope="" ma:versionID="8171f423487d8dd93ce7c1e77fb6d550">
  <xsd:schema xmlns:xsd="http://www.w3.org/2001/XMLSchema" xmlns:xs="http://www.w3.org/2001/XMLSchema" xmlns:p="http://schemas.microsoft.com/office/2006/metadata/properties" xmlns:ns2="da368995-dc14-4c2b-9df8-6fe3fda02943" xmlns:ns3="3929a486-41eb-4c02-a3f7-9ab7fd5819fc" xmlns:ns4="bb004757-2af2-43a8-93dc-299c2a6b72bd" targetNamespace="http://schemas.microsoft.com/office/2006/metadata/properties" ma:root="true" ma:fieldsID="63d875e7cf499cb3d973a4cb3b16476c" ns2:_="" ns3:_="" ns4:_="">
    <xsd:import namespace="da368995-dc14-4c2b-9df8-6fe3fda02943"/>
    <xsd:import namespace="3929a486-41eb-4c02-a3f7-9ab7fd5819fc"/>
    <xsd:import namespace="bb004757-2af2-43a8-93dc-299c2a6b72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udlTitleEn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368995-dc14-4c2b-9df8-6fe3fda029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51bcb68-3b8b-4249-883c-bf4abcc835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29a486-41eb-4c02-a3f7-9ab7fd5819fc" elementFormDefault="qualified">
    <xsd:import namespace="http://schemas.microsoft.com/office/2006/documentManagement/types"/>
    <xsd:import namespace="http://schemas.microsoft.com/office/infopath/2007/PartnerControls"/>
    <xsd:element name="udlTitleEn" ma:index="10" nillable="true" ma:displayName="Title english" ma:internalName="udlTitleEn">
      <xsd:simpleType>
        <xsd:restriction base="dms:Text">
          <xsd:maxLength value="255"/>
        </xsd:restriction>
      </xsd:simple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004757-2af2-43a8-93dc-299c2a6b72bd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a49f101f-6965-4219-bce5-63cfd6277ce4}" ma:internalName="TaxCatchAll" ma:showField="CatchAllData" ma:web="3929a486-41eb-4c02-a3f7-9ab7fd5819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30D3166-7572-4CB4-8716-338065C986DF}">
  <ds:schemaRefs>
    <ds:schemaRef ds:uri="http://purl.org/dc/terms/"/>
    <ds:schemaRef ds:uri="http://purl.org/dc/elements/1.1/"/>
    <ds:schemaRef ds:uri="bb004757-2af2-43a8-93dc-299c2a6b72bd"/>
    <ds:schemaRef ds:uri="http://www.w3.org/XML/1998/namespace"/>
    <ds:schemaRef ds:uri="http://schemas.openxmlformats.org/package/2006/metadata/core-properties"/>
    <ds:schemaRef ds:uri="http://purl.org/dc/dcmitype/"/>
    <ds:schemaRef ds:uri="da368995-dc14-4c2b-9df8-6fe3fda02943"/>
    <ds:schemaRef ds:uri="http://schemas.microsoft.com/office/2006/documentManagement/types"/>
    <ds:schemaRef ds:uri="http://schemas.microsoft.com/office/infopath/2007/PartnerControls"/>
    <ds:schemaRef ds:uri="3929a486-41eb-4c02-a3f7-9ab7fd5819fc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B901A787-C565-44FD-A365-C6856893E8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368995-dc14-4c2b-9df8-6fe3fda02943"/>
    <ds:schemaRef ds:uri="3929a486-41eb-4c02-a3f7-9ab7fd5819fc"/>
    <ds:schemaRef ds:uri="bb004757-2af2-43a8-93dc-299c2a6b72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A79C985-77E2-4A53-BDD9-3532E453C69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9466</TotalTime>
  <Words>316</Words>
  <Application>Microsoft Office PowerPoint</Application>
  <PresentationFormat>Widescreen</PresentationFormat>
  <Paragraphs>78</Paragraphs>
  <Slides>14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1_Custom Design</vt:lpstr>
      <vt:lpstr>2_Custom Design</vt:lpstr>
      <vt:lpstr>4_Custom Design</vt:lpstr>
      <vt:lpstr>3_Custom Design</vt:lpstr>
      <vt:lpstr>Cover and End Slide Master</vt:lpstr>
      <vt:lpstr>Contents Slide Master</vt:lpstr>
      <vt:lpstr>Digitize your Braille writer: introducing paige connect</vt:lpstr>
      <vt:lpstr>Ground Rules and Housekeeping</vt:lpstr>
      <vt:lpstr>Poll Question</vt:lpstr>
      <vt:lpstr>APH Staff</vt:lpstr>
      <vt:lpstr>Paige Braille   </vt:lpstr>
      <vt:lpstr>Paige Connect</vt:lpstr>
      <vt:lpstr>Paige Connect</vt:lpstr>
      <vt:lpstr>Paige Connect</vt:lpstr>
      <vt:lpstr>Paige Braille Website</vt:lpstr>
      <vt:lpstr>Paige Braille Website</vt:lpstr>
      <vt:lpstr>Paige Braille</vt:lpstr>
      <vt:lpstr>Paige Connect</vt:lpstr>
      <vt:lpstr>Poll Question </vt:lpstr>
      <vt:lpstr>Thank you!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Louis-Philippe Massé</dc:creator>
  <cp:lastModifiedBy>Melisa Matthews</cp:lastModifiedBy>
  <cp:revision>15</cp:revision>
  <cp:lastPrinted>2017-07-17T17:19:18Z</cp:lastPrinted>
  <dcterms:created xsi:type="dcterms:W3CDTF">2011-09-30T17:56:04Z</dcterms:created>
  <dcterms:modified xsi:type="dcterms:W3CDTF">2025-08-26T12:55:57Z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0x0101009ECEA87C98C5B04EBAD09116B7999055</vt:lpwstr>
  </property>
</Properties>
</file>